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263" r:id="rId19"/>
    <p:sldId id="268" r:id="rId20"/>
    <p:sldId id="264" r:id="rId21"/>
    <p:sldId id="265" r:id="rId22"/>
    <p:sldId id="266" r:id="rId23"/>
    <p:sldId id="267" r:id="rId24"/>
    <p:sldId id="269" r:id="rId25"/>
    <p:sldId id="270" r:id="rId26"/>
    <p:sldId id="271" r:id="rId27"/>
    <p:sldId id="272" r:id="rId28"/>
    <p:sldId id="320" r:id="rId29"/>
    <p:sldId id="321" r:id="rId30"/>
    <p:sldId id="322" r:id="rId31"/>
    <p:sldId id="325" r:id="rId32"/>
    <p:sldId id="327" r:id="rId33"/>
    <p:sldId id="326" r:id="rId34"/>
    <p:sldId id="328" r:id="rId35"/>
    <p:sldId id="329" r:id="rId36"/>
    <p:sldId id="330" r:id="rId37"/>
    <p:sldId id="336" r:id="rId38"/>
    <p:sldId id="337" r:id="rId39"/>
    <p:sldId id="338" r:id="rId40"/>
    <p:sldId id="339" r:id="rId41"/>
    <p:sldId id="340" r:id="rId42"/>
    <p:sldId id="331" r:id="rId43"/>
    <p:sldId id="332" r:id="rId44"/>
    <p:sldId id="333" r:id="rId45"/>
    <p:sldId id="334" r:id="rId46"/>
    <p:sldId id="335" r:id="rId47"/>
    <p:sldId id="341" r:id="rId48"/>
    <p:sldId id="342" r:id="rId49"/>
    <p:sldId id="343" r:id="rId50"/>
    <p:sldId id="344" r:id="rId51"/>
    <p:sldId id="345" r:id="rId52"/>
    <p:sldId id="324" r:id="rId53"/>
    <p:sldId id="288" r:id="rId54"/>
    <p:sldId id="289" r:id="rId55"/>
    <p:sldId id="290" r:id="rId56"/>
    <p:sldId id="291" r:id="rId57"/>
    <p:sldId id="292" r:id="rId58"/>
    <p:sldId id="293" r:id="rId59"/>
    <p:sldId id="294" r:id="rId60"/>
    <p:sldId id="297" r:id="rId61"/>
    <p:sldId id="298" r:id="rId62"/>
    <p:sldId id="299" r:id="rId63"/>
    <p:sldId id="300" r:id="rId64"/>
    <p:sldId id="301" r:id="rId65"/>
    <p:sldId id="302" r:id="rId66"/>
    <p:sldId id="303" r:id="rId67"/>
    <p:sldId id="304" r:id="rId68"/>
    <p:sldId id="305" r:id="rId69"/>
    <p:sldId id="306" r:id="rId70"/>
    <p:sldId id="307" r:id="rId71"/>
    <p:sldId id="295" r:id="rId72"/>
    <p:sldId id="296" r:id="rId73"/>
    <p:sldId id="319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BD1A26-58B3-4B41-987D-7748D6569CC2}" v="1" dt="2025-07-07T06:31:49.3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kill Yards" userId="510981af3225e229" providerId="Windows Live" clId="Web-{AF2F5022-C796-4255-9367-8B5E720869DD}"/>
    <pc:docChg chg="addSld delSld modSld">
      <pc:chgData name="Skill Yards" userId="510981af3225e229" providerId="Windows Live" clId="Web-{AF2F5022-C796-4255-9367-8B5E720869DD}" dt="2025-07-04T12:32:24.053" v="563" actId="20577"/>
      <pc:docMkLst>
        <pc:docMk/>
      </pc:docMkLst>
      <pc:sldChg chg="modSp new del">
        <pc:chgData name="Skill Yards" userId="510981af3225e229" providerId="Windows Live" clId="Web-{AF2F5022-C796-4255-9367-8B5E720869DD}" dt="2025-07-04T10:06:21.977" v="3"/>
        <pc:sldMkLst>
          <pc:docMk/>
          <pc:sldMk cId="2658689326" sldId="320"/>
        </pc:sldMkLst>
      </pc:sldChg>
      <pc:sldChg chg="addSp modSp new mod setBg">
        <pc:chgData name="Skill Yards" userId="510981af3225e229" providerId="Windows Live" clId="Web-{AF2F5022-C796-4255-9367-8B5E720869DD}" dt="2025-07-04T10:08:54.857" v="39"/>
        <pc:sldMkLst>
          <pc:docMk/>
          <pc:sldMk cId="2866201601" sldId="320"/>
        </pc:sldMkLst>
        <pc:spChg chg="mod">
          <ac:chgData name="Skill Yards" userId="510981af3225e229" providerId="Windows Live" clId="Web-{AF2F5022-C796-4255-9367-8B5E720869DD}" dt="2025-07-04T10:08:54.857" v="39"/>
          <ac:spMkLst>
            <pc:docMk/>
            <pc:sldMk cId="2866201601" sldId="320"/>
            <ac:spMk id="2" creationId="{436036DA-45DB-FAC3-04E4-41503431237C}"/>
          </ac:spMkLst>
        </pc:spChg>
        <pc:spChg chg="mod">
          <ac:chgData name="Skill Yards" userId="510981af3225e229" providerId="Windows Live" clId="Web-{AF2F5022-C796-4255-9367-8B5E720869DD}" dt="2025-07-04T10:08:54.857" v="39"/>
          <ac:spMkLst>
            <pc:docMk/>
            <pc:sldMk cId="2866201601" sldId="320"/>
            <ac:spMk id="3" creationId="{D62D5967-3D9F-2F33-EBBF-B735240BA2F9}"/>
          </ac:spMkLst>
        </pc:spChg>
        <pc:spChg chg="add">
          <ac:chgData name="Skill Yards" userId="510981af3225e229" providerId="Windows Live" clId="Web-{AF2F5022-C796-4255-9367-8B5E720869DD}" dt="2025-07-04T10:08:54.857" v="39"/>
          <ac:spMkLst>
            <pc:docMk/>
            <pc:sldMk cId="2866201601" sldId="320"/>
            <ac:spMk id="9" creationId="{2F9C493A-9F03-49B4-B3FB-19CE5AC115BE}"/>
          </ac:spMkLst>
        </pc:spChg>
        <pc:spChg chg="add">
          <ac:chgData name="Skill Yards" userId="510981af3225e229" providerId="Windows Live" clId="Web-{AF2F5022-C796-4255-9367-8B5E720869DD}" dt="2025-07-04T10:08:54.857" v="39"/>
          <ac:spMkLst>
            <pc:docMk/>
            <pc:sldMk cId="2866201601" sldId="320"/>
            <ac:spMk id="11" creationId="{90A46C7D-C1BB-49B8-8D37-39742820E964}"/>
          </ac:spMkLst>
        </pc:spChg>
        <pc:spChg chg="add">
          <ac:chgData name="Skill Yards" userId="510981af3225e229" providerId="Windows Live" clId="Web-{AF2F5022-C796-4255-9367-8B5E720869DD}" dt="2025-07-04T10:08:54.857" v="39"/>
          <ac:spMkLst>
            <pc:docMk/>
            <pc:sldMk cId="2866201601" sldId="320"/>
            <ac:spMk id="21" creationId="{55820E42-2F9D-41EF-B67F-522A133B3373}"/>
          </ac:spMkLst>
        </pc:spChg>
        <pc:grpChg chg="add">
          <ac:chgData name="Skill Yards" userId="510981af3225e229" providerId="Windows Live" clId="Web-{AF2F5022-C796-4255-9367-8B5E720869DD}" dt="2025-07-04T10:08:54.857" v="39"/>
          <ac:grpSpMkLst>
            <pc:docMk/>
            <pc:sldMk cId="2866201601" sldId="320"/>
            <ac:grpSpMk id="13" creationId="{61BBAB6F-65E6-4E2B-B363-6AB27C84E0C1}"/>
          </ac:grpSpMkLst>
        </pc:grpChg>
        <pc:grpChg chg="add">
          <ac:chgData name="Skill Yards" userId="510981af3225e229" providerId="Windows Live" clId="Web-{AF2F5022-C796-4255-9367-8B5E720869DD}" dt="2025-07-04T10:08:54.857" v="39"/>
          <ac:grpSpMkLst>
            <pc:docMk/>
            <pc:sldMk cId="2866201601" sldId="320"/>
            <ac:grpSpMk id="23" creationId="{13D9BC31-B57D-4933-AD83-94F462D4C2F9}"/>
          </ac:grpSpMkLst>
        </pc:grpChg>
        <pc:picChg chg="add mod">
          <ac:chgData name="Skill Yards" userId="510981af3225e229" providerId="Windows Live" clId="Web-{AF2F5022-C796-4255-9367-8B5E720869DD}" dt="2025-07-04T10:08:54.857" v="39"/>
          <ac:picMkLst>
            <pc:docMk/>
            <pc:sldMk cId="2866201601" sldId="320"/>
            <ac:picMk id="4" creationId="{A5CC3B40-D155-729A-4626-119B57239584}"/>
          </ac:picMkLst>
        </pc:picChg>
      </pc:sldChg>
      <pc:sldChg chg="addSp delSp modSp add replId">
        <pc:chgData name="Skill Yards" userId="510981af3225e229" providerId="Windows Live" clId="Web-{AF2F5022-C796-4255-9367-8B5E720869DD}" dt="2025-07-04T10:27:59.039" v="122" actId="20577"/>
        <pc:sldMkLst>
          <pc:docMk/>
          <pc:sldMk cId="570547260" sldId="321"/>
        </pc:sldMkLst>
        <pc:spChg chg="mod">
          <ac:chgData name="Skill Yards" userId="510981af3225e229" providerId="Windows Live" clId="Web-{AF2F5022-C796-4255-9367-8B5E720869DD}" dt="2025-07-04T10:09:26.327" v="43"/>
          <ac:spMkLst>
            <pc:docMk/>
            <pc:sldMk cId="570547260" sldId="321"/>
            <ac:spMk id="2" creationId="{157BAD90-EE4D-A0C5-7EBE-A6157B0C45AD}"/>
          </ac:spMkLst>
        </pc:spChg>
        <pc:spChg chg="mod">
          <ac:chgData name="Skill Yards" userId="510981af3225e229" providerId="Windows Live" clId="Web-{AF2F5022-C796-4255-9367-8B5E720869DD}" dt="2025-07-04T10:27:59.039" v="122" actId="20577"/>
          <ac:spMkLst>
            <pc:docMk/>
            <pc:sldMk cId="570547260" sldId="321"/>
            <ac:spMk id="3" creationId="{AD08D555-F5C1-8F93-EE0F-8BB815A7A8EC}"/>
          </ac:spMkLst>
        </pc:spChg>
        <pc:spChg chg="add">
          <ac:chgData name="Skill Yards" userId="510981af3225e229" providerId="Windows Live" clId="Web-{AF2F5022-C796-4255-9367-8B5E720869DD}" dt="2025-07-04T10:09:26.327" v="43"/>
          <ac:spMkLst>
            <pc:docMk/>
            <pc:sldMk cId="570547260" sldId="321"/>
            <ac:spMk id="35" creationId="{435959F4-53DA-47FF-BC24-1E5B75C69876}"/>
          </ac:spMkLst>
        </pc:spChg>
        <pc:spChg chg="add">
          <ac:chgData name="Skill Yards" userId="510981af3225e229" providerId="Windows Live" clId="Web-{AF2F5022-C796-4255-9367-8B5E720869DD}" dt="2025-07-04T10:09:26.327" v="43"/>
          <ac:spMkLst>
            <pc:docMk/>
            <pc:sldMk cId="570547260" sldId="321"/>
            <ac:spMk id="46" creationId="{59226104-0061-4319-8237-9C001BF85D49}"/>
          </ac:spMkLst>
        </pc:spChg>
        <pc:spChg chg="add">
          <ac:chgData name="Skill Yards" userId="510981af3225e229" providerId="Windows Live" clId="Web-{AF2F5022-C796-4255-9367-8B5E720869DD}" dt="2025-07-04T10:09:26.327" v="43"/>
          <ac:spMkLst>
            <pc:docMk/>
            <pc:sldMk cId="570547260" sldId="321"/>
            <ac:spMk id="56" creationId="{A5D0B0D3-D735-4619-AA45-B57B791E1744}"/>
          </ac:spMkLst>
        </pc:spChg>
        <pc:spChg chg="add">
          <ac:chgData name="Skill Yards" userId="510981af3225e229" providerId="Windows Live" clId="Web-{AF2F5022-C796-4255-9367-8B5E720869DD}" dt="2025-07-04T10:09:26.327" v="43"/>
          <ac:spMkLst>
            <pc:docMk/>
            <pc:sldMk cId="570547260" sldId="321"/>
            <ac:spMk id="66" creationId="{752C2BA4-3BBE-4D22-A0D9-8D2A7B8F1C71}"/>
          </ac:spMkLst>
        </pc:spChg>
        <pc:spChg chg="add">
          <ac:chgData name="Skill Yards" userId="510981af3225e229" providerId="Windows Live" clId="Web-{AF2F5022-C796-4255-9367-8B5E720869DD}" dt="2025-07-04T10:09:26.327" v="43"/>
          <ac:spMkLst>
            <pc:docMk/>
            <pc:sldMk cId="570547260" sldId="321"/>
            <ac:spMk id="68" creationId="{82AA7049-B18D-49D6-AD7D-DBB9E19FBB78}"/>
          </ac:spMkLst>
        </pc:spChg>
        <pc:picChg chg="add mod">
          <ac:chgData name="Skill Yards" userId="510981af3225e229" providerId="Windows Live" clId="Web-{AF2F5022-C796-4255-9367-8B5E720869DD}" dt="2025-07-04T10:27:33.851" v="115" actId="1076"/>
          <ac:picMkLst>
            <pc:docMk/>
            <pc:sldMk cId="570547260" sldId="321"/>
            <ac:picMk id="5" creationId="{AFE9282E-CA59-5CF7-7F03-74D7DD22057C}"/>
          </ac:picMkLst>
        </pc:picChg>
      </pc:sldChg>
      <pc:sldChg chg="addSp delSp modSp new mod setBg">
        <pc:chgData name="Skill Yards" userId="510981af3225e229" providerId="Windows Live" clId="Web-{AF2F5022-C796-4255-9367-8B5E720869DD}" dt="2025-07-04T10:28:42.775" v="134" actId="14100"/>
        <pc:sldMkLst>
          <pc:docMk/>
          <pc:sldMk cId="3014361284" sldId="322"/>
        </pc:sldMkLst>
        <pc:spChg chg="mod">
          <ac:chgData name="Skill Yards" userId="510981af3225e229" providerId="Windows Live" clId="Web-{AF2F5022-C796-4255-9367-8B5E720869DD}" dt="2025-07-04T10:24:57.861" v="79"/>
          <ac:spMkLst>
            <pc:docMk/>
            <pc:sldMk cId="3014361284" sldId="322"/>
            <ac:spMk id="2" creationId="{872031B2-1F76-7D0F-C1BC-A302962991B1}"/>
          </ac:spMkLst>
        </pc:spChg>
        <pc:spChg chg="add del mod">
          <ac:chgData name="Skill Yards" userId="510981af3225e229" providerId="Windows Live" clId="Web-{AF2F5022-C796-4255-9367-8B5E720869DD}" dt="2025-07-04T10:28:42.775" v="134" actId="14100"/>
          <ac:spMkLst>
            <pc:docMk/>
            <pc:sldMk cId="3014361284" sldId="322"/>
            <ac:spMk id="3" creationId="{EBFBBC26-D7D4-E8C9-1E8D-682645DA5F44}"/>
          </ac:spMkLst>
        </pc:spChg>
        <pc:spChg chg="add">
          <ac:chgData name="Skill Yards" userId="510981af3225e229" providerId="Windows Live" clId="Web-{AF2F5022-C796-4255-9367-8B5E720869DD}" dt="2025-07-04T10:24:57.861" v="79"/>
          <ac:spMkLst>
            <pc:docMk/>
            <pc:sldMk cId="3014361284" sldId="322"/>
            <ac:spMk id="10" creationId="{2F9C493A-9F03-49B4-B3FB-19CE5AC115BE}"/>
          </ac:spMkLst>
        </pc:spChg>
        <pc:spChg chg="add">
          <ac:chgData name="Skill Yards" userId="510981af3225e229" providerId="Windows Live" clId="Web-{AF2F5022-C796-4255-9367-8B5E720869DD}" dt="2025-07-04T10:24:57.861" v="79"/>
          <ac:spMkLst>
            <pc:docMk/>
            <pc:sldMk cId="3014361284" sldId="322"/>
            <ac:spMk id="12" creationId="{90A46C7D-C1BB-49B8-8D37-39742820E964}"/>
          </ac:spMkLst>
        </pc:spChg>
        <pc:spChg chg="add">
          <ac:chgData name="Skill Yards" userId="510981af3225e229" providerId="Windows Live" clId="Web-{AF2F5022-C796-4255-9367-8B5E720869DD}" dt="2025-07-04T10:24:57.861" v="79"/>
          <ac:spMkLst>
            <pc:docMk/>
            <pc:sldMk cId="3014361284" sldId="322"/>
            <ac:spMk id="22" creationId="{55820E42-2F9D-41EF-B67F-522A133B3373}"/>
          </ac:spMkLst>
        </pc:spChg>
        <pc:grpChg chg="add">
          <ac:chgData name="Skill Yards" userId="510981af3225e229" providerId="Windows Live" clId="Web-{AF2F5022-C796-4255-9367-8B5E720869DD}" dt="2025-07-04T10:24:57.861" v="79"/>
          <ac:grpSpMkLst>
            <pc:docMk/>
            <pc:sldMk cId="3014361284" sldId="322"/>
            <ac:grpSpMk id="14" creationId="{61BBAB6F-65E6-4E2B-B363-6AB27C84E0C1}"/>
          </ac:grpSpMkLst>
        </pc:grpChg>
        <pc:grpChg chg="add">
          <ac:chgData name="Skill Yards" userId="510981af3225e229" providerId="Windows Live" clId="Web-{AF2F5022-C796-4255-9367-8B5E720869DD}" dt="2025-07-04T10:24:57.861" v="79"/>
          <ac:grpSpMkLst>
            <pc:docMk/>
            <pc:sldMk cId="3014361284" sldId="322"/>
            <ac:grpSpMk id="24" creationId="{13D9BC31-B57D-4933-AD83-94F462D4C2F9}"/>
          </ac:grpSpMkLst>
        </pc:grpChg>
        <pc:picChg chg="add mod">
          <ac:chgData name="Skill Yards" userId="510981af3225e229" providerId="Windows Live" clId="Web-{AF2F5022-C796-4255-9367-8B5E720869DD}" dt="2025-07-04T10:28:37.822" v="133" actId="1076"/>
          <ac:picMkLst>
            <pc:docMk/>
            <pc:sldMk cId="3014361284" sldId="322"/>
            <ac:picMk id="5" creationId="{B37AA793-13EC-F172-8FA8-E572B29D7698}"/>
          </ac:picMkLst>
        </pc:picChg>
      </pc:sldChg>
      <pc:sldChg chg="addSp delSp modSp new del mod setBg">
        <pc:chgData name="Skill Yards" userId="510981af3225e229" providerId="Windows Live" clId="Web-{AF2F5022-C796-4255-9367-8B5E720869DD}" dt="2025-07-04T10:23:30.608" v="67"/>
        <pc:sldMkLst>
          <pc:docMk/>
          <pc:sldMk cId="3060379536" sldId="323"/>
        </pc:sldMkLst>
      </pc:sldChg>
      <pc:sldChg chg="addSp delSp modSp new mod setBg">
        <pc:chgData name="Skill Yards" userId="510981af3225e229" providerId="Windows Live" clId="Web-{AF2F5022-C796-4255-9367-8B5E720869DD}" dt="2025-07-04T10:22:55.356" v="66"/>
        <pc:sldMkLst>
          <pc:docMk/>
          <pc:sldMk cId="255327982" sldId="324"/>
        </pc:sldMkLst>
        <pc:spChg chg="add">
          <ac:chgData name="Skill Yards" userId="510981af3225e229" providerId="Windows Live" clId="Web-{AF2F5022-C796-4255-9367-8B5E720869DD}" dt="2025-07-04T10:22:55.356" v="66"/>
          <ac:spMkLst>
            <pc:docMk/>
            <pc:sldMk cId="255327982" sldId="324"/>
            <ac:spMk id="9" creationId="{435959F4-53DA-47FF-BC24-1E5B75C69876}"/>
          </ac:spMkLst>
        </pc:spChg>
        <pc:spChg chg="add">
          <ac:chgData name="Skill Yards" userId="510981af3225e229" providerId="Windows Live" clId="Web-{AF2F5022-C796-4255-9367-8B5E720869DD}" dt="2025-07-04T10:22:55.356" v="66"/>
          <ac:spMkLst>
            <pc:docMk/>
            <pc:sldMk cId="255327982" sldId="324"/>
            <ac:spMk id="20" creationId="{59226104-0061-4319-8237-9C001BF85D49}"/>
          </ac:spMkLst>
        </pc:spChg>
        <pc:spChg chg="add">
          <ac:chgData name="Skill Yards" userId="510981af3225e229" providerId="Windows Live" clId="Web-{AF2F5022-C796-4255-9367-8B5E720869DD}" dt="2025-07-04T10:22:55.356" v="66"/>
          <ac:spMkLst>
            <pc:docMk/>
            <pc:sldMk cId="255327982" sldId="324"/>
            <ac:spMk id="22" creationId="{A5D0B0D3-D735-4619-AA45-B57B791E1744}"/>
          </ac:spMkLst>
        </pc:spChg>
        <pc:grpChg chg="add">
          <ac:chgData name="Skill Yards" userId="510981af3225e229" providerId="Windows Live" clId="Web-{AF2F5022-C796-4255-9367-8B5E720869DD}" dt="2025-07-04T10:22:55.356" v="66"/>
          <ac:grpSpMkLst>
            <pc:docMk/>
            <pc:sldMk cId="255327982" sldId="324"/>
            <ac:grpSpMk id="11" creationId="{A7CF83E8-F6F0-41E3-B580-7412A04DDFB5}"/>
          </ac:grpSpMkLst>
        </pc:grpChg>
        <pc:picChg chg="add mod ord">
          <ac:chgData name="Skill Yards" userId="510981af3225e229" providerId="Windows Live" clId="Web-{AF2F5022-C796-4255-9367-8B5E720869DD}" dt="2025-07-04T10:22:55.356" v="66"/>
          <ac:picMkLst>
            <pc:docMk/>
            <pc:sldMk cId="255327982" sldId="324"/>
            <ac:picMk id="4" creationId="{61DDA410-1ADD-609C-5EB3-3C06BDD50093}"/>
          </ac:picMkLst>
        </pc:picChg>
      </pc:sldChg>
      <pc:sldChg chg="modSp add replId">
        <pc:chgData name="Skill Yards" userId="510981af3225e229" providerId="Windows Live" clId="Web-{AF2F5022-C796-4255-9367-8B5E720869DD}" dt="2025-07-04T10:29:33.246" v="145" actId="14100"/>
        <pc:sldMkLst>
          <pc:docMk/>
          <pc:sldMk cId="2307787212" sldId="325"/>
        </pc:sldMkLst>
        <pc:spChg chg="mod">
          <ac:chgData name="Skill Yards" userId="510981af3225e229" providerId="Windows Live" clId="Web-{AF2F5022-C796-4255-9367-8B5E720869DD}" dt="2025-07-04T10:26:12.582" v="98" actId="20577"/>
          <ac:spMkLst>
            <pc:docMk/>
            <pc:sldMk cId="2307787212" sldId="325"/>
            <ac:spMk id="2" creationId="{7439231A-651E-4A97-B312-53299ED93588}"/>
          </ac:spMkLst>
        </pc:spChg>
        <pc:spChg chg="mod">
          <ac:chgData name="Skill Yards" userId="510981af3225e229" providerId="Windows Live" clId="Web-{AF2F5022-C796-4255-9367-8B5E720869DD}" dt="2025-07-04T10:29:33.246" v="145" actId="14100"/>
          <ac:spMkLst>
            <pc:docMk/>
            <pc:sldMk cId="2307787212" sldId="325"/>
            <ac:spMk id="3" creationId="{63E78145-42CF-F828-7A65-3BDE2C831D07}"/>
          </ac:spMkLst>
        </pc:spChg>
        <pc:picChg chg="mod">
          <ac:chgData name="Skill Yards" userId="510981af3225e229" providerId="Windows Live" clId="Web-{AF2F5022-C796-4255-9367-8B5E720869DD}" dt="2025-07-04T10:29:28.370" v="144" actId="1076"/>
          <ac:picMkLst>
            <pc:docMk/>
            <pc:sldMk cId="2307787212" sldId="325"/>
            <ac:picMk id="5" creationId="{1E05E28A-F4D9-728B-D5E9-1EEA4ABA3109}"/>
          </ac:picMkLst>
        </pc:picChg>
      </pc:sldChg>
      <pc:sldChg chg="addSp delSp modSp add replId">
        <pc:chgData name="Skill Yards" userId="510981af3225e229" providerId="Windows Live" clId="Web-{AF2F5022-C796-4255-9367-8B5E720869DD}" dt="2025-07-04T10:32:53.519" v="170" actId="20577"/>
        <pc:sldMkLst>
          <pc:docMk/>
          <pc:sldMk cId="282193892" sldId="326"/>
        </pc:sldMkLst>
        <pc:spChg chg="mod">
          <ac:chgData name="Skill Yards" userId="510981af3225e229" providerId="Windows Live" clId="Web-{AF2F5022-C796-4255-9367-8B5E720869DD}" dt="2025-07-04T10:32:27.783" v="165"/>
          <ac:spMkLst>
            <pc:docMk/>
            <pc:sldMk cId="282193892" sldId="326"/>
            <ac:spMk id="2" creationId="{F328E48F-5B33-AE2E-2443-91B6ECD7055A}"/>
          </ac:spMkLst>
        </pc:spChg>
        <pc:spChg chg="mod">
          <ac:chgData name="Skill Yards" userId="510981af3225e229" providerId="Windows Live" clId="Web-{AF2F5022-C796-4255-9367-8B5E720869DD}" dt="2025-07-04T10:32:53.519" v="170" actId="20577"/>
          <ac:spMkLst>
            <pc:docMk/>
            <pc:sldMk cId="282193892" sldId="326"/>
            <ac:spMk id="3" creationId="{E2D93FBC-4F9A-E569-D96C-20B05C44520A}"/>
          </ac:spMkLst>
        </pc:spChg>
        <pc:spChg chg="add">
          <ac:chgData name="Skill Yards" userId="510981af3225e229" providerId="Windows Live" clId="Web-{AF2F5022-C796-4255-9367-8B5E720869DD}" dt="2025-07-04T10:32:27.783" v="165"/>
          <ac:spMkLst>
            <pc:docMk/>
            <pc:sldMk cId="282193892" sldId="326"/>
            <ac:spMk id="36" creationId="{435959F4-53DA-47FF-BC24-1E5B75C69876}"/>
          </ac:spMkLst>
        </pc:spChg>
        <pc:spChg chg="add">
          <ac:chgData name="Skill Yards" userId="510981af3225e229" providerId="Windows Live" clId="Web-{AF2F5022-C796-4255-9367-8B5E720869DD}" dt="2025-07-04T10:32:27.783" v="165"/>
          <ac:spMkLst>
            <pc:docMk/>
            <pc:sldMk cId="282193892" sldId="326"/>
            <ac:spMk id="47" creationId="{59226104-0061-4319-8237-9C001BF85D49}"/>
          </ac:spMkLst>
        </pc:spChg>
        <pc:spChg chg="add">
          <ac:chgData name="Skill Yards" userId="510981af3225e229" providerId="Windows Live" clId="Web-{AF2F5022-C796-4255-9367-8B5E720869DD}" dt="2025-07-04T10:32:27.783" v="165"/>
          <ac:spMkLst>
            <pc:docMk/>
            <pc:sldMk cId="282193892" sldId="326"/>
            <ac:spMk id="57" creationId="{E20BB609-EF92-42DB-836C-0699A590B5CF}"/>
          </ac:spMkLst>
        </pc:spChg>
        <pc:picChg chg="add mod">
          <ac:chgData name="Skill Yards" userId="510981af3225e229" providerId="Windows Live" clId="Web-{AF2F5022-C796-4255-9367-8B5E720869DD}" dt="2025-07-04T10:32:27.783" v="165"/>
          <ac:picMkLst>
            <pc:docMk/>
            <pc:sldMk cId="282193892" sldId="326"/>
            <ac:picMk id="4" creationId="{10403ED6-83CE-F4A8-DD24-2E899B4CEC24}"/>
          </ac:picMkLst>
        </pc:picChg>
      </pc:sldChg>
      <pc:sldChg chg="addSp delSp modSp add replId">
        <pc:chgData name="Skill Yards" userId="510981af3225e229" providerId="Windows Live" clId="Web-{AF2F5022-C796-4255-9367-8B5E720869DD}" dt="2025-07-04T10:35:15.070" v="191" actId="20577"/>
        <pc:sldMkLst>
          <pc:docMk/>
          <pc:sldMk cId="3420885971" sldId="327"/>
        </pc:sldMkLst>
        <pc:spChg chg="mod">
          <ac:chgData name="Skill Yards" userId="510981af3225e229" providerId="Windows Live" clId="Web-{AF2F5022-C796-4255-9367-8B5E720869DD}" dt="2025-07-04T10:35:00.148" v="186"/>
          <ac:spMkLst>
            <pc:docMk/>
            <pc:sldMk cId="3420885971" sldId="327"/>
            <ac:spMk id="2" creationId="{BA575CAF-F894-D213-EFBB-42B2DA3D3A05}"/>
          </ac:spMkLst>
        </pc:spChg>
        <pc:spChg chg="mod ord">
          <ac:chgData name="Skill Yards" userId="510981af3225e229" providerId="Windows Live" clId="Web-{AF2F5022-C796-4255-9367-8B5E720869DD}" dt="2025-07-04T10:35:15.070" v="191" actId="20577"/>
          <ac:spMkLst>
            <pc:docMk/>
            <pc:sldMk cId="3420885971" sldId="327"/>
            <ac:spMk id="3" creationId="{B46C5BE8-C4CA-DC86-9780-ABD54A1B54E7}"/>
          </ac:spMkLst>
        </pc:spChg>
        <pc:spChg chg="add">
          <ac:chgData name="Skill Yards" userId="510981af3225e229" providerId="Windows Live" clId="Web-{AF2F5022-C796-4255-9367-8B5E720869DD}" dt="2025-07-04T10:35:00.148" v="186"/>
          <ac:spMkLst>
            <pc:docMk/>
            <pc:sldMk cId="3420885971" sldId="327"/>
            <ac:spMk id="59" creationId="{142D98E1-37D2-4470-BF74-845E897954C6}"/>
          </ac:spMkLst>
        </pc:spChg>
        <pc:grpChg chg="add">
          <ac:chgData name="Skill Yards" userId="510981af3225e229" providerId="Windows Live" clId="Web-{AF2F5022-C796-4255-9367-8B5E720869DD}" dt="2025-07-04T10:35:00.148" v="186"/>
          <ac:grpSpMkLst>
            <pc:docMk/>
            <pc:sldMk cId="3420885971" sldId="327"/>
            <ac:grpSpMk id="60" creationId="{554A72DC-6122-426C-9473-FE48DFBD1634}"/>
          </ac:grpSpMkLst>
        </pc:grpChg>
        <pc:picChg chg="add mod">
          <ac:chgData name="Skill Yards" userId="510981af3225e229" providerId="Windows Live" clId="Web-{AF2F5022-C796-4255-9367-8B5E720869DD}" dt="2025-07-04T10:35:00.148" v="186"/>
          <ac:picMkLst>
            <pc:docMk/>
            <pc:sldMk cId="3420885971" sldId="327"/>
            <ac:picMk id="4" creationId="{372EF291-D760-B84D-19E6-2B7EA480C7D9}"/>
          </ac:picMkLst>
        </pc:picChg>
      </pc:sldChg>
      <pc:sldChg chg="addSp modSp new mod setBg">
        <pc:chgData name="Skill Yards" userId="510981af3225e229" providerId="Windows Live" clId="Web-{AF2F5022-C796-4255-9367-8B5E720869DD}" dt="2025-07-04T11:41:52.415" v="216" actId="1076"/>
        <pc:sldMkLst>
          <pc:docMk/>
          <pc:sldMk cId="3342699013" sldId="328"/>
        </pc:sldMkLst>
        <pc:spChg chg="mod">
          <ac:chgData name="Skill Yards" userId="510981af3225e229" providerId="Windows Live" clId="Web-{AF2F5022-C796-4255-9367-8B5E720869DD}" dt="2025-07-04T11:41:44.431" v="214"/>
          <ac:spMkLst>
            <pc:docMk/>
            <pc:sldMk cId="3342699013" sldId="328"/>
            <ac:spMk id="2" creationId="{01AA52F4-B167-3489-9A65-5A52F34B4591}"/>
          </ac:spMkLst>
        </pc:spChg>
        <pc:spChg chg="mod">
          <ac:chgData name="Skill Yards" userId="510981af3225e229" providerId="Windows Live" clId="Web-{AF2F5022-C796-4255-9367-8B5E720869DD}" dt="2025-07-04T11:41:44.431" v="214"/>
          <ac:spMkLst>
            <pc:docMk/>
            <pc:sldMk cId="3342699013" sldId="328"/>
            <ac:spMk id="3" creationId="{BCC719E7-1BA2-EF15-3B75-1FEA4A084EAE}"/>
          </ac:spMkLst>
        </pc:spChg>
        <pc:spChg chg="add">
          <ac:chgData name="Skill Yards" userId="510981af3225e229" providerId="Windows Live" clId="Web-{AF2F5022-C796-4255-9367-8B5E720869DD}" dt="2025-07-04T11:41:44.431" v="214"/>
          <ac:spMkLst>
            <pc:docMk/>
            <pc:sldMk cId="3342699013" sldId="328"/>
            <ac:spMk id="9" creationId="{2F9C493A-9F03-49B4-B3FB-19CE5AC115BE}"/>
          </ac:spMkLst>
        </pc:spChg>
        <pc:spChg chg="add">
          <ac:chgData name="Skill Yards" userId="510981af3225e229" providerId="Windows Live" clId="Web-{AF2F5022-C796-4255-9367-8B5E720869DD}" dt="2025-07-04T11:41:44.431" v="214"/>
          <ac:spMkLst>
            <pc:docMk/>
            <pc:sldMk cId="3342699013" sldId="328"/>
            <ac:spMk id="11" creationId="{90A46C7D-C1BB-49B8-8D37-39742820E964}"/>
          </ac:spMkLst>
        </pc:spChg>
        <pc:spChg chg="add">
          <ac:chgData name="Skill Yards" userId="510981af3225e229" providerId="Windows Live" clId="Web-{AF2F5022-C796-4255-9367-8B5E720869DD}" dt="2025-07-04T11:41:44.431" v="214"/>
          <ac:spMkLst>
            <pc:docMk/>
            <pc:sldMk cId="3342699013" sldId="328"/>
            <ac:spMk id="21" creationId="{55820E42-2F9D-41EF-B67F-522A133B3373}"/>
          </ac:spMkLst>
        </pc:spChg>
        <pc:grpChg chg="add">
          <ac:chgData name="Skill Yards" userId="510981af3225e229" providerId="Windows Live" clId="Web-{AF2F5022-C796-4255-9367-8B5E720869DD}" dt="2025-07-04T11:41:44.431" v="214"/>
          <ac:grpSpMkLst>
            <pc:docMk/>
            <pc:sldMk cId="3342699013" sldId="328"/>
            <ac:grpSpMk id="13" creationId="{61BBAB6F-65E6-4E2B-B363-6AB27C84E0C1}"/>
          </ac:grpSpMkLst>
        </pc:grpChg>
        <pc:grpChg chg="add">
          <ac:chgData name="Skill Yards" userId="510981af3225e229" providerId="Windows Live" clId="Web-{AF2F5022-C796-4255-9367-8B5E720869DD}" dt="2025-07-04T11:41:44.431" v="214"/>
          <ac:grpSpMkLst>
            <pc:docMk/>
            <pc:sldMk cId="3342699013" sldId="328"/>
            <ac:grpSpMk id="23" creationId="{13D9BC31-B57D-4933-AD83-94F462D4C2F9}"/>
          </ac:grpSpMkLst>
        </pc:grpChg>
        <pc:picChg chg="add mod">
          <ac:chgData name="Skill Yards" userId="510981af3225e229" providerId="Windows Live" clId="Web-{AF2F5022-C796-4255-9367-8B5E720869DD}" dt="2025-07-04T11:41:52.415" v="216" actId="1076"/>
          <ac:picMkLst>
            <pc:docMk/>
            <pc:sldMk cId="3342699013" sldId="328"/>
            <ac:picMk id="4" creationId="{8A6EDBCF-21DC-AAC6-90CD-30315CED9A09}"/>
          </ac:picMkLst>
        </pc:picChg>
      </pc:sldChg>
      <pc:sldChg chg="addSp modSp new mod setBg">
        <pc:chgData name="Skill Yards" userId="510981af3225e229" providerId="Windows Live" clId="Web-{AF2F5022-C796-4255-9367-8B5E720869DD}" dt="2025-07-04T11:43:40.435" v="237" actId="20577"/>
        <pc:sldMkLst>
          <pc:docMk/>
          <pc:sldMk cId="2705602389" sldId="329"/>
        </pc:sldMkLst>
        <pc:spChg chg="mod">
          <ac:chgData name="Skill Yards" userId="510981af3225e229" providerId="Windows Live" clId="Web-{AF2F5022-C796-4255-9367-8B5E720869DD}" dt="2025-07-04T11:43:04.605" v="226"/>
          <ac:spMkLst>
            <pc:docMk/>
            <pc:sldMk cId="2705602389" sldId="329"/>
            <ac:spMk id="2" creationId="{B4FACB40-FE81-9EAC-CA92-4094E9767F89}"/>
          </ac:spMkLst>
        </pc:spChg>
        <pc:spChg chg="mod">
          <ac:chgData name="Skill Yards" userId="510981af3225e229" providerId="Windows Live" clId="Web-{AF2F5022-C796-4255-9367-8B5E720869DD}" dt="2025-07-04T11:43:40.435" v="237" actId="20577"/>
          <ac:spMkLst>
            <pc:docMk/>
            <pc:sldMk cId="2705602389" sldId="329"/>
            <ac:spMk id="3" creationId="{AFCC47AB-89B2-7BE4-F2BA-A0CBF3A56639}"/>
          </ac:spMkLst>
        </pc:spChg>
        <pc:spChg chg="add">
          <ac:chgData name="Skill Yards" userId="510981af3225e229" providerId="Windows Live" clId="Web-{AF2F5022-C796-4255-9367-8B5E720869DD}" dt="2025-07-04T11:43:04.605" v="226"/>
          <ac:spMkLst>
            <pc:docMk/>
            <pc:sldMk cId="2705602389" sldId="329"/>
            <ac:spMk id="9" creationId="{435959F4-53DA-47FF-BC24-1E5B75C69876}"/>
          </ac:spMkLst>
        </pc:spChg>
        <pc:spChg chg="add">
          <ac:chgData name="Skill Yards" userId="510981af3225e229" providerId="Windows Live" clId="Web-{AF2F5022-C796-4255-9367-8B5E720869DD}" dt="2025-07-04T11:43:04.605" v="226"/>
          <ac:spMkLst>
            <pc:docMk/>
            <pc:sldMk cId="2705602389" sldId="329"/>
            <ac:spMk id="20" creationId="{59226104-0061-4319-8237-9C001BF85D49}"/>
          </ac:spMkLst>
        </pc:spChg>
        <pc:spChg chg="add">
          <ac:chgData name="Skill Yards" userId="510981af3225e229" providerId="Windows Live" clId="Web-{AF2F5022-C796-4255-9367-8B5E720869DD}" dt="2025-07-04T11:43:04.605" v="226"/>
          <ac:spMkLst>
            <pc:docMk/>
            <pc:sldMk cId="2705602389" sldId="329"/>
            <ac:spMk id="30" creationId="{E20BB609-EF92-42DB-836C-0699A590B5CF}"/>
          </ac:spMkLst>
        </pc:spChg>
        <pc:grpChg chg="add">
          <ac:chgData name="Skill Yards" userId="510981af3225e229" providerId="Windows Live" clId="Web-{AF2F5022-C796-4255-9367-8B5E720869DD}" dt="2025-07-04T11:43:04.605" v="226"/>
          <ac:grpSpMkLst>
            <pc:docMk/>
            <pc:sldMk cId="2705602389" sldId="329"/>
            <ac:grpSpMk id="11" creationId="{A7CF83E8-F6F0-41E3-B580-7412A04DDFB5}"/>
          </ac:grpSpMkLst>
        </pc:grpChg>
        <pc:grpChg chg="add">
          <ac:chgData name="Skill Yards" userId="510981af3225e229" providerId="Windows Live" clId="Web-{AF2F5022-C796-4255-9367-8B5E720869DD}" dt="2025-07-04T11:43:04.605" v="226"/>
          <ac:grpSpMkLst>
            <pc:docMk/>
            <pc:sldMk cId="2705602389" sldId="329"/>
            <ac:grpSpMk id="22" creationId="{51B01909-73B8-4486-A749-C643B1D7E361}"/>
          </ac:grpSpMkLst>
        </pc:grpChg>
        <pc:grpChg chg="add">
          <ac:chgData name="Skill Yards" userId="510981af3225e229" providerId="Windows Live" clId="Web-{AF2F5022-C796-4255-9367-8B5E720869DD}" dt="2025-07-04T11:43:04.605" v="226"/>
          <ac:grpSpMkLst>
            <pc:docMk/>
            <pc:sldMk cId="2705602389" sldId="329"/>
            <ac:grpSpMk id="32" creationId="{674FBD09-398F-4886-8D52-3CCAB16ED12F}"/>
          </ac:grpSpMkLst>
        </pc:grpChg>
        <pc:picChg chg="add mod">
          <ac:chgData name="Skill Yards" userId="510981af3225e229" providerId="Windows Live" clId="Web-{AF2F5022-C796-4255-9367-8B5E720869DD}" dt="2025-07-04T11:43:04.605" v="226"/>
          <ac:picMkLst>
            <pc:docMk/>
            <pc:sldMk cId="2705602389" sldId="329"/>
            <ac:picMk id="4" creationId="{9CA95539-22D0-7B37-DCEF-0716BCE58966}"/>
          </ac:picMkLst>
        </pc:picChg>
      </pc:sldChg>
      <pc:sldChg chg="addSp delSp modSp new mod setBg">
        <pc:chgData name="Skill Yards" userId="510981af3225e229" providerId="Windows Live" clId="Web-{AF2F5022-C796-4255-9367-8B5E720869DD}" dt="2025-07-04T11:45:07.922" v="258"/>
        <pc:sldMkLst>
          <pc:docMk/>
          <pc:sldMk cId="1800192142" sldId="330"/>
        </pc:sldMkLst>
        <pc:spChg chg="mod">
          <ac:chgData name="Skill Yards" userId="510981af3225e229" providerId="Windows Live" clId="Web-{AF2F5022-C796-4255-9367-8B5E720869DD}" dt="2025-07-04T11:44:41.140" v="248"/>
          <ac:spMkLst>
            <pc:docMk/>
            <pc:sldMk cId="1800192142" sldId="330"/>
            <ac:spMk id="2" creationId="{D62A25B2-E598-E004-560F-3BF8EF7BF9D8}"/>
          </ac:spMkLst>
        </pc:spChg>
        <pc:spChg chg="add mod">
          <ac:chgData name="Skill Yards" userId="510981af3225e229" providerId="Windows Live" clId="Web-{AF2F5022-C796-4255-9367-8B5E720869DD}" dt="2025-07-04T11:45:07.922" v="258"/>
          <ac:spMkLst>
            <pc:docMk/>
            <pc:sldMk cId="1800192142" sldId="330"/>
            <ac:spMk id="9" creationId="{B76E4712-AACD-9F13-DD45-0AA7FD3AEAB4}"/>
          </ac:spMkLst>
        </pc:spChg>
        <pc:spChg chg="add">
          <ac:chgData name="Skill Yards" userId="510981af3225e229" providerId="Windows Live" clId="Web-{AF2F5022-C796-4255-9367-8B5E720869DD}" dt="2025-07-04T11:44:41.140" v="248"/>
          <ac:spMkLst>
            <pc:docMk/>
            <pc:sldMk cId="1800192142" sldId="330"/>
            <ac:spMk id="12" creationId="{435959F4-53DA-47FF-BC24-1E5B75C69876}"/>
          </ac:spMkLst>
        </pc:spChg>
        <pc:spChg chg="add">
          <ac:chgData name="Skill Yards" userId="510981af3225e229" providerId="Windows Live" clId="Web-{AF2F5022-C796-4255-9367-8B5E720869DD}" dt="2025-07-04T11:44:41.140" v="248"/>
          <ac:spMkLst>
            <pc:docMk/>
            <pc:sldMk cId="1800192142" sldId="330"/>
            <ac:spMk id="23" creationId="{59226104-0061-4319-8237-9C001BF85D49}"/>
          </ac:spMkLst>
        </pc:spChg>
        <pc:spChg chg="add">
          <ac:chgData name="Skill Yards" userId="510981af3225e229" providerId="Windows Live" clId="Web-{AF2F5022-C796-4255-9367-8B5E720869DD}" dt="2025-07-04T11:44:41.140" v="248"/>
          <ac:spMkLst>
            <pc:docMk/>
            <pc:sldMk cId="1800192142" sldId="330"/>
            <ac:spMk id="33" creationId="{A5D0B0D3-D735-4619-AA45-B57B791E1744}"/>
          </ac:spMkLst>
        </pc:spChg>
        <pc:spChg chg="add">
          <ac:chgData name="Skill Yards" userId="510981af3225e229" providerId="Windows Live" clId="Web-{AF2F5022-C796-4255-9367-8B5E720869DD}" dt="2025-07-04T11:44:41.140" v="248"/>
          <ac:spMkLst>
            <pc:docMk/>
            <pc:sldMk cId="1800192142" sldId="330"/>
            <ac:spMk id="43" creationId="{A019653D-2F73-443C-916C-3E9277B43C4E}"/>
          </ac:spMkLst>
        </pc:spChg>
        <pc:grpChg chg="add">
          <ac:chgData name="Skill Yards" userId="510981af3225e229" providerId="Windows Live" clId="Web-{AF2F5022-C796-4255-9367-8B5E720869DD}" dt="2025-07-04T11:44:41.140" v="248"/>
          <ac:grpSpMkLst>
            <pc:docMk/>
            <pc:sldMk cId="1800192142" sldId="330"/>
            <ac:grpSpMk id="25" creationId="{51B01909-73B8-4486-A749-C643B1D7E361}"/>
          </ac:grpSpMkLst>
        </pc:grpChg>
        <pc:grpChg chg="add">
          <ac:chgData name="Skill Yards" userId="510981af3225e229" providerId="Windows Live" clId="Web-{AF2F5022-C796-4255-9367-8B5E720869DD}" dt="2025-07-04T11:44:41.140" v="248"/>
          <ac:grpSpMkLst>
            <pc:docMk/>
            <pc:sldMk cId="1800192142" sldId="330"/>
            <ac:grpSpMk id="45" creationId="{7F3CC54C-8A5F-42B2-80EF-40005E1BB42E}"/>
          </ac:grpSpMkLst>
        </pc:grpChg>
        <pc:picChg chg="add mod ord">
          <ac:chgData name="Skill Yards" userId="510981af3225e229" providerId="Windows Live" clId="Web-{AF2F5022-C796-4255-9367-8B5E720869DD}" dt="2025-07-04T11:44:50.297" v="251" actId="1076"/>
          <ac:picMkLst>
            <pc:docMk/>
            <pc:sldMk cId="1800192142" sldId="330"/>
            <ac:picMk id="4" creationId="{8BAD0808-8D35-9569-B159-789F3138A1CD}"/>
          </ac:picMkLst>
        </pc:picChg>
      </pc:sldChg>
      <pc:sldChg chg="addSp delSp modSp add replId">
        <pc:chgData name="Skill Yards" userId="510981af3225e229" providerId="Windows Live" clId="Web-{AF2F5022-C796-4255-9367-8B5E720869DD}" dt="2025-07-04T11:51:06.450" v="282" actId="20577"/>
        <pc:sldMkLst>
          <pc:docMk/>
          <pc:sldMk cId="4172048567" sldId="331"/>
        </pc:sldMkLst>
        <pc:spChg chg="mod ord">
          <ac:chgData name="Skill Yards" userId="510981af3225e229" providerId="Windows Live" clId="Web-{AF2F5022-C796-4255-9367-8B5E720869DD}" dt="2025-07-04T11:47:54.694" v="265"/>
          <ac:spMkLst>
            <pc:docMk/>
            <pc:sldMk cId="4172048567" sldId="331"/>
            <ac:spMk id="2" creationId="{97391841-A92C-1EB6-A77E-6512A2F47A9D}"/>
          </ac:spMkLst>
        </pc:spChg>
        <pc:spChg chg="add mod">
          <ac:chgData name="Skill Yards" userId="510981af3225e229" providerId="Windows Live" clId="Web-{AF2F5022-C796-4255-9367-8B5E720869DD}" dt="2025-07-04T11:51:06.450" v="282" actId="20577"/>
          <ac:spMkLst>
            <pc:docMk/>
            <pc:sldMk cId="4172048567" sldId="331"/>
            <ac:spMk id="3" creationId="{84803194-1238-AA19-5ECB-B6CA0D139C1A}"/>
          </ac:spMkLst>
        </pc:spChg>
        <pc:spChg chg="add">
          <ac:chgData name="Skill Yards" userId="510981af3225e229" providerId="Windows Live" clId="Web-{AF2F5022-C796-4255-9367-8B5E720869DD}" dt="2025-07-04T11:47:54.694" v="265"/>
          <ac:spMkLst>
            <pc:docMk/>
            <pc:sldMk cId="4172048567" sldId="331"/>
            <ac:spMk id="92" creationId="{A5D0B0D3-D735-4619-AA45-B57B791E1744}"/>
          </ac:spMkLst>
        </pc:spChg>
        <pc:spChg chg="add">
          <ac:chgData name="Skill Yards" userId="510981af3225e229" providerId="Windows Live" clId="Web-{AF2F5022-C796-4255-9367-8B5E720869DD}" dt="2025-07-04T11:47:54.694" v="265"/>
          <ac:spMkLst>
            <pc:docMk/>
            <pc:sldMk cId="4172048567" sldId="331"/>
            <ac:spMk id="94" creationId="{25A2CBEC-4F23-437D-9D03-9968C9B79790}"/>
          </ac:spMkLst>
        </pc:spChg>
        <pc:spChg chg="add">
          <ac:chgData name="Skill Yards" userId="510981af3225e229" providerId="Windows Live" clId="Web-{AF2F5022-C796-4255-9367-8B5E720869DD}" dt="2025-07-04T11:47:54.694" v="265"/>
          <ac:spMkLst>
            <pc:docMk/>
            <pc:sldMk cId="4172048567" sldId="331"/>
            <ac:spMk id="104" creationId="{6264A856-A4F6-4068-9AC3-7B38A00DA75A}"/>
          </ac:spMkLst>
        </pc:spChg>
        <pc:grpChg chg="add">
          <ac:chgData name="Skill Yards" userId="510981af3225e229" providerId="Windows Live" clId="Web-{AF2F5022-C796-4255-9367-8B5E720869DD}" dt="2025-07-04T11:47:54.694" v="265"/>
          <ac:grpSpMkLst>
            <pc:docMk/>
            <pc:sldMk cId="4172048567" sldId="331"/>
            <ac:grpSpMk id="106" creationId="{C2983E8C-44FB-463B-B6B0-B53E96ACCD72}"/>
          </ac:grpSpMkLst>
        </pc:grpChg>
        <pc:picChg chg="mod">
          <ac:chgData name="Skill Yards" userId="510981af3225e229" providerId="Windows Live" clId="Web-{AF2F5022-C796-4255-9367-8B5E720869DD}" dt="2025-07-04T11:48:18.304" v="270" actId="1076"/>
          <ac:picMkLst>
            <pc:docMk/>
            <pc:sldMk cId="4172048567" sldId="331"/>
            <ac:picMk id="6" creationId="{D075B9FE-EB8D-23E4-9BB6-B32C2D82D51B}"/>
          </ac:picMkLst>
        </pc:picChg>
      </pc:sldChg>
      <pc:sldChg chg="modSp add replId">
        <pc:chgData name="Skill Yards" userId="510981af3225e229" providerId="Windows Live" clId="Web-{AF2F5022-C796-4255-9367-8B5E720869DD}" dt="2025-07-04T11:51:02.216" v="281" actId="20577"/>
        <pc:sldMkLst>
          <pc:docMk/>
          <pc:sldMk cId="3270243331" sldId="332"/>
        </pc:sldMkLst>
        <pc:spChg chg="mod">
          <ac:chgData name="Skill Yards" userId="510981af3225e229" providerId="Windows Live" clId="Web-{AF2F5022-C796-4255-9367-8B5E720869DD}" dt="2025-07-04T11:49:20.806" v="275" actId="20577"/>
          <ac:spMkLst>
            <pc:docMk/>
            <pc:sldMk cId="3270243331" sldId="332"/>
            <ac:spMk id="2" creationId="{0B9E2107-1DB0-23FD-EB70-A070771E9DC5}"/>
          </ac:spMkLst>
        </pc:spChg>
        <pc:spChg chg="mod">
          <ac:chgData name="Skill Yards" userId="510981af3225e229" providerId="Windows Live" clId="Web-{AF2F5022-C796-4255-9367-8B5E720869DD}" dt="2025-07-04T11:51:02.216" v="281" actId="20577"/>
          <ac:spMkLst>
            <pc:docMk/>
            <pc:sldMk cId="3270243331" sldId="332"/>
            <ac:spMk id="3" creationId="{D567F6D8-49FC-A896-33C2-DFB9A0AB8647}"/>
          </ac:spMkLst>
        </pc:spChg>
      </pc:sldChg>
      <pc:sldChg chg="modSp add replId">
        <pc:chgData name="Skill Yards" userId="510981af3225e229" providerId="Windows Live" clId="Web-{AF2F5022-C796-4255-9367-8B5E720869DD}" dt="2025-07-04T11:51:32.858" v="287" actId="20577"/>
        <pc:sldMkLst>
          <pc:docMk/>
          <pc:sldMk cId="2859125401" sldId="333"/>
        </pc:sldMkLst>
        <pc:spChg chg="mod">
          <ac:chgData name="Skill Yards" userId="510981af3225e229" providerId="Windows Live" clId="Web-{AF2F5022-C796-4255-9367-8B5E720869DD}" dt="2025-07-04T11:51:21.326" v="284" actId="20577"/>
          <ac:spMkLst>
            <pc:docMk/>
            <pc:sldMk cId="2859125401" sldId="333"/>
            <ac:spMk id="2" creationId="{F472A5D2-2067-123F-6636-922FE10B7E9E}"/>
          </ac:spMkLst>
        </pc:spChg>
        <pc:spChg chg="mod">
          <ac:chgData name="Skill Yards" userId="510981af3225e229" providerId="Windows Live" clId="Web-{AF2F5022-C796-4255-9367-8B5E720869DD}" dt="2025-07-04T11:51:32.858" v="287" actId="20577"/>
          <ac:spMkLst>
            <pc:docMk/>
            <pc:sldMk cId="2859125401" sldId="333"/>
            <ac:spMk id="3" creationId="{2BE6C63C-E3A5-C41E-1BEF-13B0C9E8A078}"/>
          </ac:spMkLst>
        </pc:spChg>
      </pc:sldChg>
      <pc:sldChg chg="modSp add replId">
        <pc:chgData name="Skill Yards" userId="510981af3225e229" providerId="Windows Live" clId="Web-{AF2F5022-C796-4255-9367-8B5E720869DD}" dt="2025-07-04T11:52:57.736" v="300" actId="20577"/>
        <pc:sldMkLst>
          <pc:docMk/>
          <pc:sldMk cId="1379957164" sldId="334"/>
        </pc:sldMkLst>
        <pc:spChg chg="mod">
          <ac:chgData name="Skill Yards" userId="510981af3225e229" providerId="Windows Live" clId="Web-{AF2F5022-C796-4255-9367-8B5E720869DD}" dt="2025-07-04T11:52:57.736" v="300" actId="20577"/>
          <ac:spMkLst>
            <pc:docMk/>
            <pc:sldMk cId="1379957164" sldId="334"/>
            <ac:spMk id="2" creationId="{276B6E22-B8DC-7C1E-D13C-FA6484118E73}"/>
          </ac:spMkLst>
        </pc:spChg>
        <pc:spChg chg="mod">
          <ac:chgData name="Skill Yards" userId="510981af3225e229" providerId="Windows Live" clId="Web-{AF2F5022-C796-4255-9367-8B5E720869DD}" dt="2025-07-04T11:52:00.687" v="291" actId="20577"/>
          <ac:spMkLst>
            <pc:docMk/>
            <pc:sldMk cId="1379957164" sldId="334"/>
            <ac:spMk id="3" creationId="{95F58C7F-B33F-7256-CE32-6A2745CCD185}"/>
          </ac:spMkLst>
        </pc:spChg>
      </pc:sldChg>
      <pc:sldChg chg="modSp add replId">
        <pc:chgData name="Skill Yards" userId="510981af3225e229" providerId="Windows Live" clId="Web-{AF2F5022-C796-4255-9367-8B5E720869DD}" dt="2025-07-04T11:52:41.563" v="298" actId="20577"/>
        <pc:sldMkLst>
          <pc:docMk/>
          <pc:sldMk cId="133271807" sldId="335"/>
        </pc:sldMkLst>
        <pc:spChg chg="mod">
          <ac:chgData name="Skill Yards" userId="510981af3225e229" providerId="Windows Live" clId="Web-{AF2F5022-C796-4255-9367-8B5E720869DD}" dt="2025-07-04T11:52:30.719" v="295" actId="20577"/>
          <ac:spMkLst>
            <pc:docMk/>
            <pc:sldMk cId="133271807" sldId="335"/>
            <ac:spMk id="2" creationId="{76F12F10-6778-9C6F-4EBF-02AD4F3A27F0}"/>
          </ac:spMkLst>
        </pc:spChg>
        <pc:spChg chg="mod">
          <ac:chgData name="Skill Yards" userId="510981af3225e229" providerId="Windows Live" clId="Web-{AF2F5022-C796-4255-9367-8B5E720869DD}" dt="2025-07-04T11:52:41.563" v="298" actId="20577"/>
          <ac:spMkLst>
            <pc:docMk/>
            <pc:sldMk cId="133271807" sldId="335"/>
            <ac:spMk id="3" creationId="{0E60CDE3-3ACB-5604-E811-22207D893BEC}"/>
          </ac:spMkLst>
        </pc:spChg>
      </pc:sldChg>
      <pc:sldChg chg="addSp delSp modSp add replId">
        <pc:chgData name="Skill Yards" userId="510981af3225e229" providerId="Windows Live" clId="Web-{AF2F5022-C796-4255-9367-8B5E720869DD}" dt="2025-07-04T12:18:26.289" v="362" actId="14100"/>
        <pc:sldMkLst>
          <pc:docMk/>
          <pc:sldMk cId="3394029715" sldId="336"/>
        </pc:sldMkLst>
        <pc:spChg chg="mod">
          <ac:chgData name="Skill Yards" userId="510981af3225e229" providerId="Windows Live" clId="Web-{AF2F5022-C796-4255-9367-8B5E720869DD}" dt="2025-07-04T12:17:34.381" v="357"/>
          <ac:spMkLst>
            <pc:docMk/>
            <pc:sldMk cId="3394029715" sldId="336"/>
            <ac:spMk id="2" creationId="{737781F8-73B9-B463-A02D-BFBA150A7249}"/>
          </ac:spMkLst>
        </pc:spChg>
        <pc:spChg chg="add mod ord">
          <ac:chgData name="Skill Yards" userId="510981af3225e229" providerId="Windows Live" clId="Web-{AF2F5022-C796-4255-9367-8B5E720869DD}" dt="2025-07-04T12:18:26.289" v="362" actId="14100"/>
          <ac:spMkLst>
            <pc:docMk/>
            <pc:sldMk cId="3394029715" sldId="336"/>
            <ac:spMk id="3" creationId="{9ACC9DBB-F192-9C6F-4603-B50929F1894E}"/>
          </ac:spMkLst>
        </pc:spChg>
        <pc:spChg chg="add">
          <ac:chgData name="Skill Yards" userId="510981af3225e229" providerId="Windows Live" clId="Web-{AF2F5022-C796-4255-9367-8B5E720869DD}" dt="2025-07-04T12:17:34.381" v="357"/>
          <ac:spMkLst>
            <pc:docMk/>
            <pc:sldMk cId="3394029715" sldId="336"/>
            <ac:spMk id="57" creationId="{142D98E1-37D2-4470-BF74-845E897954C6}"/>
          </ac:spMkLst>
        </pc:spChg>
        <pc:picChg chg="add mod">
          <ac:chgData name="Skill Yards" userId="510981af3225e229" providerId="Windows Live" clId="Web-{AF2F5022-C796-4255-9367-8B5E720869DD}" dt="2025-07-04T12:17:34.381" v="357"/>
          <ac:picMkLst>
            <pc:docMk/>
            <pc:sldMk cId="3394029715" sldId="336"/>
            <ac:picMk id="5" creationId="{E48F8EA3-FFB6-75EA-B318-B2ED679661EB}"/>
          </ac:picMkLst>
        </pc:picChg>
      </pc:sldChg>
      <pc:sldChg chg="addSp modSp new mod setBg">
        <pc:chgData name="Skill Yards" userId="510981af3225e229" providerId="Windows Live" clId="Web-{AF2F5022-C796-4255-9367-8B5E720869DD}" dt="2025-07-04T12:20:53.669" v="403" actId="14100"/>
        <pc:sldMkLst>
          <pc:docMk/>
          <pc:sldMk cId="1971045635" sldId="337"/>
        </pc:sldMkLst>
        <pc:spChg chg="mod">
          <ac:chgData name="Skill Yards" userId="510981af3225e229" providerId="Windows Live" clId="Web-{AF2F5022-C796-4255-9367-8B5E720869DD}" dt="2025-07-04T12:20:12.074" v="389"/>
          <ac:spMkLst>
            <pc:docMk/>
            <pc:sldMk cId="1971045635" sldId="337"/>
            <ac:spMk id="2" creationId="{93C768A2-E140-6352-ED96-4D0D39101ED1}"/>
          </ac:spMkLst>
        </pc:spChg>
        <pc:spChg chg="mod ord">
          <ac:chgData name="Skill Yards" userId="510981af3225e229" providerId="Windows Live" clId="Web-{AF2F5022-C796-4255-9367-8B5E720869DD}" dt="2025-07-04T12:20:53.669" v="403" actId="14100"/>
          <ac:spMkLst>
            <pc:docMk/>
            <pc:sldMk cId="1971045635" sldId="337"/>
            <ac:spMk id="3" creationId="{15C18F40-A75F-2BD0-503C-E31DFA0E30BB}"/>
          </ac:spMkLst>
        </pc:spChg>
        <pc:spChg chg="add">
          <ac:chgData name="Skill Yards" userId="510981af3225e229" providerId="Windows Live" clId="Web-{AF2F5022-C796-4255-9367-8B5E720869DD}" dt="2025-07-04T12:20:12.074" v="389"/>
          <ac:spMkLst>
            <pc:docMk/>
            <pc:sldMk cId="1971045635" sldId="337"/>
            <ac:spMk id="9" creationId="{142D98E1-37D2-4470-BF74-845E897954C6}"/>
          </ac:spMkLst>
        </pc:spChg>
        <pc:grpChg chg="add">
          <ac:chgData name="Skill Yards" userId="510981af3225e229" providerId="Windows Live" clId="Web-{AF2F5022-C796-4255-9367-8B5E720869DD}" dt="2025-07-04T12:20:12.074" v="389"/>
          <ac:grpSpMkLst>
            <pc:docMk/>
            <pc:sldMk cId="1971045635" sldId="337"/>
            <ac:grpSpMk id="11" creationId="{554A72DC-6122-426C-9473-FE48DFBD1634}"/>
          </ac:grpSpMkLst>
        </pc:grpChg>
        <pc:picChg chg="add mod">
          <ac:chgData name="Skill Yards" userId="510981af3225e229" providerId="Windows Live" clId="Web-{AF2F5022-C796-4255-9367-8B5E720869DD}" dt="2025-07-04T12:20:12.074" v="389"/>
          <ac:picMkLst>
            <pc:docMk/>
            <pc:sldMk cId="1971045635" sldId="337"/>
            <ac:picMk id="4" creationId="{45C4A9CB-8AF0-F76B-3D6C-2804D5F12BBD}"/>
          </ac:picMkLst>
        </pc:picChg>
      </pc:sldChg>
      <pc:sldChg chg="addSp modSp new mod setBg">
        <pc:chgData name="Skill Yards" userId="510981af3225e229" providerId="Windows Live" clId="Web-{AF2F5022-C796-4255-9367-8B5E720869DD}" dt="2025-07-04T12:23:14.783" v="440" actId="20577"/>
        <pc:sldMkLst>
          <pc:docMk/>
          <pc:sldMk cId="132039204" sldId="338"/>
        </pc:sldMkLst>
        <pc:spChg chg="mod">
          <ac:chgData name="Skill Yards" userId="510981af3225e229" providerId="Windows Live" clId="Web-{AF2F5022-C796-4255-9367-8B5E720869DD}" dt="2025-07-04T12:22:49.642" v="433"/>
          <ac:spMkLst>
            <pc:docMk/>
            <pc:sldMk cId="132039204" sldId="338"/>
            <ac:spMk id="2" creationId="{13318922-08EB-6466-7A1C-C3812F2B51DB}"/>
          </ac:spMkLst>
        </pc:spChg>
        <pc:spChg chg="mod">
          <ac:chgData name="Skill Yards" userId="510981af3225e229" providerId="Windows Live" clId="Web-{AF2F5022-C796-4255-9367-8B5E720869DD}" dt="2025-07-04T12:23:14.783" v="440" actId="20577"/>
          <ac:spMkLst>
            <pc:docMk/>
            <pc:sldMk cId="132039204" sldId="338"/>
            <ac:spMk id="3" creationId="{E8783CF0-C56E-507E-84FC-93184537F304}"/>
          </ac:spMkLst>
        </pc:spChg>
        <pc:spChg chg="add">
          <ac:chgData name="Skill Yards" userId="510981af3225e229" providerId="Windows Live" clId="Web-{AF2F5022-C796-4255-9367-8B5E720869DD}" dt="2025-07-04T12:22:49.642" v="433"/>
          <ac:spMkLst>
            <pc:docMk/>
            <pc:sldMk cId="132039204" sldId="338"/>
            <ac:spMk id="9" creationId="{142D98E1-37D2-4470-BF74-845E897954C6}"/>
          </ac:spMkLst>
        </pc:spChg>
        <pc:spChg chg="add">
          <ac:chgData name="Skill Yards" userId="510981af3225e229" providerId="Windows Live" clId="Web-{AF2F5022-C796-4255-9367-8B5E720869DD}" dt="2025-07-04T12:22:49.642" v="433"/>
          <ac:spMkLst>
            <pc:docMk/>
            <pc:sldMk cId="132039204" sldId="338"/>
            <ac:spMk id="19" creationId="{E1BEDD21-8CC9-4E04-B8CF-CE59786DFB3A}"/>
          </ac:spMkLst>
        </pc:spChg>
        <pc:grpChg chg="add">
          <ac:chgData name="Skill Yards" userId="510981af3225e229" providerId="Windows Live" clId="Web-{AF2F5022-C796-4255-9367-8B5E720869DD}" dt="2025-07-04T12:22:49.642" v="433"/>
          <ac:grpSpMkLst>
            <pc:docMk/>
            <pc:sldMk cId="132039204" sldId="338"/>
            <ac:grpSpMk id="11" creationId="{2EDC2578-BDB0-4118-975D-CFCE02823D48}"/>
          </ac:grpSpMkLst>
        </pc:grpChg>
        <pc:grpChg chg="add">
          <ac:chgData name="Skill Yards" userId="510981af3225e229" providerId="Windows Live" clId="Web-{AF2F5022-C796-4255-9367-8B5E720869DD}" dt="2025-07-04T12:22:49.642" v="433"/>
          <ac:grpSpMkLst>
            <pc:docMk/>
            <pc:sldMk cId="132039204" sldId="338"/>
            <ac:grpSpMk id="21" creationId="{A6DA475A-533E-4A16-A83E-0171FFB6D8BA}"/>
          </ac:grpSpMkLst>
        </pc:grpChg>
        <pc:picChg chg="add mod">
          <ac:chgData name="Skill Yards" userId="510981af3225e229" providerId="Windows Live" clId="Web-{AF2F5022-C796-4255-9367-8B5E720869DD}" dt="2025-07-04T12:22:49.642" v="433"/>
          <ac:picMkLst>
            <pc:docMk/>
            <pc:sldMk cId="132039204" sldId="338"/>
            <ac:picMk id="4" creationId="{0DD56E5C-834E-943E-3D28-22448EF9E95D}"/>
          </ac:picMkLst>
        </pc:picChg>
      </pc:sldChg>
      <pc:sldChg chg="addSp delSp modSp new mod setBg">
        <pc:chgData name="Skill Yards" userId="510981af3225e229" providerId="Windows Live" clId="Web-{AF2F5022-C796-4255-9367-8B5E720869DD}" dt="2025-07-04T12:26:23.009" v="476" actId="20577"/>
        <pc:sldMkLst>
          <pc:docMk/>
          <pc:sldMk cId="1179828890" sldId="339"/>
        </pc:sldMkLst>
        <pc:spChg chg="mod">
          <ac:chgData name="Skill Yards" userId="510981af3225e229" providerId="Windows Live" clId="Web-{AF2F5022-C796-4255-9367-8B5E720869DD}" dt="2025-07-04T12:25:59.930" v="469"/>
          <ac:spMkLst>
            <pc:docMk/>
            <pc:sldMk cId="1179828890" sldId="339"/>
            <ac:spMk id="2" creationId="{0D75C129-8A0C-97DD-38B4-FD329EC275F8}"/>
          </ac:spMkLst>
        </pc:spChg>
        <pc:spChg chg="mod ord">
          <ac:chgData name="Skill Yards" userId="510981af3225e229" providerId="Windows Live" clId="Web-{AF2F5022-C796-4255-9367-8B5E720869DD}" dt="2025-07-04T12:26:23.009" v="476" actId="20577"/>
          <ac:spMkLst>
            <pc:docMk/>
            <pc:sldMk cId="1179828890" sldId="339"/>
            <ac:spMk id="3" creationId="{7297DC3F-DE7B-E41D-5DD3-BED06BA24BD0}"/>
          </ac:spMkLst>
        </pc:spChg>
        <pc:spChg chg="add">
          <ac:chgData name="Skill Yards" userId="510981af3225e229" providerId="Windows Live" clId="Web-{AF2F5022-C796-4255-9367-8B5E720869DD}" dt="2025-07-04T12:25:59.930" v="469"/>
          <ac:spMkLst>
            <pc:docMk/>
            <pc:sldMk cId="1179828890" sldId="339"/>
            <ac:spMk id="35" creationId="{142D98E1-37D2-4470-BF74-845E897954C6}"/>
          </ac:spMkLst>
        </pc:spChg>
        <pc:spChg chg="add">
          <ac:chgData name="Skill Yards" userId="510981af3225e229" providerId="Windows Live" clId="Web-{AF2F5022-C796-4255-9367-8B5E720869DD}" dt="2025-07-04T12:25:59.930" v="469"/>
          <ac:spMkLst>
            <pc:docMk/>
            <pc:sldMk cId="1179828890" sldId="339"/>
            <ac:spMk id="45" creationId="{E1BEDD21-8CC9-4E04-B8CF-CE59786DFB3A}"/>
          </ac:spMkLst>
        </pc:spChg>
        <pc:grpChg chg="add">
          <ac:chgData name="Skill Yards" userId="510981af3225e229" providerId="Windows Live" clId="Web-{AF2F5022-C796-4255-9367-8B5E720869DD}" dt="2025-07-04T12:25:59.930" v="469"/>
          <ac:grpSpMkLst>
            <pc:docMk/>
            <pc:sldMk cId="1179828890" sldId="339"/>
            <ac:grpSpMk id="47" creationId="{A6DA475A-533E-4A16-A83E-0171FFB6D8BA}"/>
          </ac:grpSpMkLst>
        </pc:grpChg>
        <pc:picChg chg="add mod">
          <ac:chgData name="Skill Yards" userId="510981af3225e229" providerId="Windows Live" clId="Web-{AF2F5022-C796-4255-9367-8B5E720869DD}" dt="2025-07-04T12:26:08.430" v="471" actId="1076"/>
          <ac:picMkLst>
            <pc:docMk/>
            <pc:sldMk cId="1179828890" sldId="339"/>
            <ac:picMk id="6" creationId="{B3E552B5-2A9A-EF6F-DB59-A11C3E5BABD9}"/>
          </ac:picMkLst>
        </pc:picChg>
      </pc:sldChg>
      <pc:sldChg chg="addSp delSp modSp new mod setBg">
        <pc:chgData name="Skill Yards" userId="510981af3225e229" providerId="Windows Live" clId="Web-{AF2F5022-C796-4255-9367-8B5E720869DD}" dt="2025-07-04T12:29:55.454" v="535" actId="1076"/>
        <pc:sldMkLst>
          <pc:docMk/>
          <pc:sldMk cId="4212062463" sldId="340"/>
        </pc:sldMkLst>
        <pc:spChg chg="mod">
          <ac:chgData name="Skill Yards" userId="510981af3225e229" providerId="Windows Live" clId="Web-{AF2F5022-C796-4255-9367-8B5E720869DD}" dt="2025-07-04T12:29:10.952" v="524"/>
          <ac:spMkLst>
            <pc:docMk/>
            <pc:sldMk cId="4212062463" sldId="340"/>
            <ac:spMk id="2" creationId="{B983A8F0-7476-E631-52B4-7786851E1687}"/>
          </ac:spMkLst>
        </pc:spChg>
        <pc:spChg chg="mod">
          <ac:chgData name="Skill Yards" userId="510981af3225e229" providerId="Windows Live" clId="Web-{AF2F5022-C796-4255-9367-8B5E720869DD}" dt="2025-07-04T12:29:40.875" v="532" actId="20577"/>
          <ac:spMkLst>
            <pc:docMk/>
            <pc:sldMk cId="4212062463" sldId="340"/>
            <ac:spMk id="3" creationId="{E8DE133F-3F19-0F24-6ABD-2D9FAB427D48}"/>
          </ac:spMkLst>
        </pc:spChg>
        <pc:spChg chg="add">
          <ac:chgData name="Skill Yards" userId="510981af3225e229" providerId="Windows Live" clId="Web-{AF2F5022-C796-4255-9367-8B5E720869DD}" dt="2025-07-04T12:29:10.952" v="524"/>
          <ac:spMkLst>
            <pc:docMk/>
            <pc:sldMk cId="4212062463" sldId="340"/>
            <ac:spMk id="35" creationId="{142D98E1-37D2-4470-BF74-845E897954C6}"/>
          </ac:spMkLst>
        </pc:spChg>
        <pc:spChg chg="add">
          <ac:chgData name="Skill Yards" userId="510981af3225e229" providerId="Windows Live" clId="Web-{AF2F5022-C796-4255-9367-8B5E720869DD}" dt="2025-07-04T12:29:10.952" v="524"/>
          <ac:spMkLst>
            <pc:docMk/>
            <pc:sldMk cId="4212062463" sldId="340"/>
            <ac:spMk id="45" creationId="{E1BEDD21-8CC9-4E04-B8CF-CE59786DFB3A}"/>
          </ac:spMkLst>
        </pc:spChg>
        <pc:grpChg chg="add">
          <ac:chgData name="Skill Yards" userId="510981af3225e229" providerId="Windows Live" clId="Web-{AF2F5022-C796-4255-9367-8B5E720869DD}" dt="2025-07-04T12:29:10.952" v="524"/>
          <ac:grpSpMkLst>
            <pc:docMk/>
            <pc:sldMk cId="4212062463" sldId="340"/>
            <ac:grpSpMk id="47" creationId="{A6DA475A-533E-4A16-A83E-0171FFB6D8BA}"/>
          </ac:grpSpMkLst>
        </pc:grpChg>
        <pc:picChg chg="add mod">
          <ac:chgData name="Skill Yards" userId="510981af3225e229" providerId="Windows Live" clId="Web-{AF2F5022-C796-4255-9367-8B5E720869DD}" dt="2025-07-04T12:29:55.454" v="535" actId="1076"/>
          <ac:picMkLst>
            <pc:docMk/>
            <pc:sldMk cId="4212062463" sldId="340"/>
            <ac:picMk id="4" creationId="{27C6645A-46CE-12C1-D4EA-859996BEBD5E}"/>
          </ac:picMkLst>
        </pc:picChg>
      </pc:sldChg>
      <pc:sldChg chg="modSp add replId">
        <pc:chgData name="Skill Yards" userId="510981af3225e229" providerId="Windows Live" clId="Web-{AF2F5022-C796-4255-9367-8B5E720869DD}" dt="2025-07-04T12:30:41.190" v="542" actId="20577"/>
        <pc:sldMkLst>
          <pc:docMk/>
          <pc:sldMk cId="3823803439" sldId="341"/>
        </pc:sldMkLst>
        <pc:spChg chg="mod">
          <ac:chgData name="Skill Yards" userId="510981af3225e229" providerId="Windows Live" clId="Web-{AF2F5022-C796-4255-9367-8B5E720869DD}" dt="2025-07-04T12:30:23.408" v="538" actId="20577"/>
          <ac:spMkLst>
            <pc:docMk/>
            <pc:sldMk cId="3823803439" sldId="341"/>
            <ac:spMk id="2" creationId="{8089C0B3-DB23-932F-8731-17CB778E8B7F}"/>
          </ac:spMkLst>
        </pc:spChg>
        <pc:spChg chg="mod">
          <ac:chgData name="Skill Yards" userId="510981af3225e229" providerId="Windows Live" clId="Web-{AF2F5022-C796-4255-9367-8B5E720869DD}" dt="2025-07-04T12:30:41.190" v="542" actId="20577"/>
          <ac:spMkLst>
            <pc:docMk/>
            <pc:sldMk cId="3823803439" sldId="341"/>
            <ac:spMk id="3" creationId="{48A290E7-0647-088F-CB61-4641556B4645}"/>
          </ac:spMkLst>
        </pc:spChg>
      </pc:sldChg>
      <pc:sldChg chg="modSp add replId">
        <pc:chgData name="Skill Yards" userId="510981af3225e229" providerId="Windows Live" clId="Web-{AF2F5022-C796-4255-9367-8B5E720869DD}" dt="2025-07-04T12:31:06.628" v="548" actId="20577"/>
        <pc:sldMkLst>
          <pc:docMk/>
          <pc:sldMk cId="3324653098" sldId="342"/>
        </pc:sldMkLst>
        <pc:spChg chg="mod">
          <ac:chgData name="Skill Yards" userId="510981af3225e229" providerId="Windows Live" clId="Web-{AF2F5022-C796-4255-9367-8B5E720869DD}" dt="2025-07-04T12:31:06.628" v="548" actId="20577"/>
          <ac:spMkLst>
            <pc:docMk/>
            <pc:sldMk cId="3324653098" sldId="342"/>
            <ac:spMk id="2" creationId="{6604A6F0-4C81-45DE-C099-9BEE5D1CDB08}"/>
          </ac:spMkLst>
        </pc:spChg>
        <pc:spChg chg="mod">
          <ac:chgData name="Skill Yards" userId="510981af3225e229" providerId="Windows Live" clId="Web-{AF2F5022-C796-4255-9367-8B5E720869DD}" dt="2025-07-04T12:31:01.769" v="546" actId="20577"/>
          <ac:spMkLst>
            <pc:docMk/>
            <pc:sldMk cId="3324653098" sldId="342"/>
            <ac:spMk id="3" creationId="{670D2484-1D02-9388-44F4-F9EA4E131963}"/>
          </ac:spMkLst>
        </pc:spChg>
      </pc:sldChg>
      <pc:sldChg chg="modSp add replId">
        <pc:chgData name="Skill Yards" userId="510981af3225e229" providerId="Windows Live" clId="Web-{AF2F5022-C796-4255-9367-8B5E720869DD}" dt="2025-07-04T12:31:35.926" v="556" actId="20577"/>
        <pc:sldMkLst>
          <pc:docMk/>
          <pc:sldMk cId="1763522841" sldId="343"/>
        </pc:sldMkLst>
        <pc:spChg chg="mod">
          <ac:chgData name="Skill Yards" userId="510981af3225e229" providerId="Windows Live" clId="Web-{AF2F5022-C796-4255-9367-8B5E720869DD}" dt="2025-07-04T12:31:23.222" v="552" actId="20577"/>
          <ac:spMkLst>
            <pc:docMk/>
            <pc:sldMk cId="1763522841" sldId="343"/>
            <ac:spMk id="2" creationId="{FEA80A20-305F-9AB6-AF47-1D593C15C58E}"/>
          </ac:spMkLst>
        </pc:spChg>
        <pc:spChg chg="mod">
          <ac:chgData name="Skill Yards" userId="510981af3225e229" providerId="Windows Live" clId="Web-{AF2F5022-C796-4255-9367-8B5E720869DD}" dt="2025-07-04T12:31:35.926" v="556" actId="20577"/>
          <ac:spMkLst>
            <pc:docMk/>
            <pc:sldMk cId="1763522841" sldId="343"/>
            <ac:spMk id="3" creationId="{FBA923F8-CC48-6CD9-A0C7-2366D0F0B406}"/>
          </ac:spMkLst>
        </pc:spChg>
      </pc:sldChg>
      <pc:sldChg chg="modSp add replId">
        <pc:chgData name="Skill Yards" userId="510981af3225e229" providerId="Windows Live" clId="Web-{AF2F5022-C796-4255-9367-8B5E720869DD}" dt="2025-07-04T12:32:08.474" v="561" actId="20577"/>
        <pc:sldMkLst>
          <pc:docMk/>
          <pc:sldMk cId="555801643" sldId="344"/>
        </pc:sldMkLst>
        <pc:spChg chg="mod">
          <ac:chgData name="Skill Yards" userId="510981af3225e229" providerId="Windows Live" clId="Web-{AF2F5022-C796-4255-9367-8B5E720869DD}" dt="2025-07-04T12:31:55.802" v="559" actId="20577"/>
          <ac:spMkLst>
            <pc:docMk/>
            <pc:sldMk cId="555801643" sldId="344"/>
            <ac:spMk id="2" creationId="{1C65CC4A-6308-5E29-96A9-C15DF2A3AA65}"/>
          </ac:spMkLst>
        </pc:spChg>
        <pc:spChg chg="mod">
          <ac:chgData name="Skill Yards" userId="510981af3225e229" providerId="Windows Live" clId="Web-{AF2F5022-C796-4255-9367-8B5E720869DD}" dt="2025-07-04T12:32:08.474" v="561" actId="20577"/>
          <ac:spMkLst>
            <pc:docMk/>
            <pc:sldMk cId="555801643" sldId="344"/>
            <ac:spMk id="3" creationId="{DB1AEE26-88E8-C3ED-7366-2F78819401B7}"/>
          </ac:spMkLst>
        </pc:spChg>
      </pc:sldChg>
      <pc:sldChg chg="modSp add replId">
        <pc:chgData name="Skill Yards" userId="510981af3225e229" providerId="Windows Live" clId="Web-{AF2F5022-C796-4255-9367-8B5E720869DD}" dt="2025-07-04T12:32:24.053" v="563" actId="20577"/>
        <pc:sldMkLst>
          <pc:docMk/>
          <pc:sldMk cId="224526893" sldId="345"/>
        </pc:sldMkLst>
        <pc:spChg chg="mod">
          <ac:chgData name="Skill Yards" userId="510981af3225e229" providerId="Windows Live" clId="Web-{AF2F5022-C796-4255-9367-8B5E720869DD}" dt="2025-07-04T12:32:24.053" v="563" actId="20577"/>
          <ac:spMkLst>
            <pc:docMk/>
            <pc:sldMk cId="224526893" sldId="345"/>
            <ac:spMk id="3" creationId="{EA26C573-8900-70CC-67A2-AD979A7FA528}"/>
          </ac:spMkLst>
        </pc:spChg>
      </pc:sldChg>
    </pc:docChg>
  </pc:docChgLst>
  <pc:docChgLst>
    <pc:chgData name="Skill Yards" userId="510981af3225e229" providerId="Windows Live" clId="Web-{41BD1A26-58B3-4B41-987D-7748D6569CC2}"/>
    <pc:docChg chg="modSld">
      <pc:chgData name="Skill Yards" userId="510981af3225e229" providerId="Windows Live" clId="Web-{41BD1A26-58B3-4B41-987D-7748D6569CC2}" dt="2025-07-07T06:31:49.334" v="0" actId="1076"/>
      <pc:docMkLst>
        <pc:docMk/>
      </pc:docMkLst>
      <pc:sldChg chg="modSp">
        <pc:chgData name="Skill Yards" userId="510981af3225e229" providerId="Windows Live" clId="Web-{41BD1A26-58B3-4B41-987D-7748D6569CC2}" dt="2025-07-07T06:31:49.334" v="0" actId="1076"/>
        <pc:sldMkLst>
          <pc:docMk/>
          <pc:sldMk cId="1763522841" sldId="343"/>
        </pc:sldMkLst>
        <pc:spChg chg="mod">
          <ac:chgData name="Skill Yards" userId="510981af3225e229" providerId="Windows Live" clId="Web-{41BD1A26-58B3-4B41-987D-7748D6569CC2}" dt="2025-07-07T06:31:49.334" v="0" actId="1076"/>
          <ac:spMkLst>
            <pc:docMk/>
            <pc:sldMk cId="1763522841" sldId="343"/>
            <ac:spMk id="3" creationId="{FBA923F8-CC48-6CD9-A0C7-2366D0F0B406}"/>
          </ac:spMkLst>
        </pc:spChg>
      </pc:sldChg>
    </pc:docChg>
  </pc:docChgLst>
  <pc:docChgLst>
    <pc:chgData name="Skill Yards" userId="510981af3225e229" providerId="Windows Live" clId="Web-{0675D81F-CD96-44C5-8732-CBBD1F7E3A86}"/>
    <pc:docChg chg="modSld">
      <pc:chgData name="Skill Yards" userId="510981af3225e229" providerId="Windows Live" clId="Web-{0675D81F-CD96-44C5-8732-CBBD1F7E3A86}" dt="2025-07-04T12:33:35.608" v="2" actId="20577"/>
      <pc:docMkLst>
        <pc:docMk/>
      </pc:docMkLst>
      <pc:sldChg chg="modSp">
        <pc:chgData name="Skill Yards" userId="510981af3225e229" providerId="Windows Live" clId="Web-{0675D81F-CD96-44C5-8732-CBBD1F7E3A86}" dt="2025-07-04T12:33:35.608" v="2" actId="20577"/>
        <pc:sldMkLst>
          <pc:docMk/>
          <pc:sldMk cId="224526893" sldId="345"/>
        </pc:sldMkLst>
        <pc:spChg chg="mod">
          <ac:chgData name="Skill Yards" userId="510981af3225e229" providerId="Windows Live" clId="Web-{0675D81F-CD96-44C5-8732-CBBD1F7E3A86}" dt="2025-07-04T12:33:35.608" v="2" actId="20577"/>
          <ac:spMkLst>
            <pc:docMk/>
            <pc:sldMk cId="224526893" sldId="345"/>
            <ac:spMk id="2" creationId="{73E36265-21F3-DB91-43DC-136E6486E5A1}"/>
          </ac:spMkLst>
        </pc:spChg>
        <pc:spChg chg="mod">
          <ac:chgData name="Skill Yards" userId="510981af3225e229" providerId="Windows Live" clId="Web-{0675D81F-CD96-44C5-8732-CBBD1F7E3A86}" dt="2025-07-04T12:33:23.154" v="0" actId="20577"/>
          <ac:spMkLst>
            <pc:docMk/>
            <pc:sldMk cId="224526893" sldId="345"/>
            <ac:spMk id="3" creationId="{EA26C573-8900-70CC-67A2-AD979A7FA528}"/>
          </ac:spMkLst>
        </pc:spChg>
      </pc:sldChg>
    </pc:docChg>
  </pc:docChgLst>
  <pc:docChgLst>
    <pc:chgData name="Skill Yards" userId="510981af3225e229" providerId="Windows Live" clId="Web-{93F4892E-3B7C-587F-A2F6-2DEC9E961EAF}"/>
    <pc:docChg chg="addSld modSld sldOrd">
      <pc:chgData name="Skill Yards" userId="510981af3225e229" providerId="Windows Live" clId="Web-{93F4892E-3B7C-587F-A2F6-2DEC9E961EAF}" dt="2025-07-02T13:46:32.470" v="317" actId="1076"/>
      <pc:docMkLst>
        <pc:docMk/>
      </pc:docMkLst>
      <pc:sldChg chg="addSp delSp modSp new mod setBg">
        <pc:chgData name="Skill Yards" userId="510981af3225e229" providerId="Windows Live" clId="Web-{93F4892E-3B7C-587F-A2F6-2DEC9E961EAF}" dt="2025-07-02T12:30:02.079" v="50"/>
        <pc:sldMkLst>
          <pc:docMk/>
          <pc:sldMk cId="726562261" sldId="297"/>
        </pc:sldMkLst>
        <pc:spChg chg="mod">
          <ac:chgData name="Skill Yards" userId="510981af3225e229" providerId="Windows Live" clId="Web-{93F4892E-3B7C-587F-A2F6-2DEC9E961EAF}" dt="2025-07-02T12:29:51.892" v="47"/>
          <ac:spMkLst>
            <pc:docMk/>
            <pc:sldMk cId="726562261" sldId="297"/>
            <ac:spMk id="2" creationId="{99AC596A-1CBF-3CD8-F238-16BC278435D1}"/>
          </ac:spMkLst>
        </pc:spChg>
        <pc:spChg chg="add">
          <ac:chgData name="Skill Yards" userId="510981af3225e229" providerId="Windows Live" clId="Web-{93F4892E-3B7C-587F-A2F6-2DEC9E961EAF}" dt="2025-07-02T12:29:51.892" v="47"/>
          <ac:spMkLst>
            <pc:docMk/>
            <pc:sldMk cId="726562261" sldId="297"/>
            <ac:spMk id="11" creationId="{F420BC5C-C418-4843-B04B-6918968D0982}"/>
          </ac:spMkLst>
        </pc:spChg>
        <pc:spChg chg="add">
          <ac:chgData name="Skill Yards" userId="510981af3225e229" providerId="Windows Live" clId="Web-{93F4892E-3B7C-587F-A2F6-2DEC9E961EAF}" dt="2025-07-02T12:29:51.892" v="47"/>
          <ac:spMkLst>
            <pc:docMk/>
            <pc:sldMk cId="726562261" sldId="297"/>
            <ac:spMk id="13" creationId="{13E5F285-BD95-4989-B20B-77899015947C}"/>
          </ac:spMkLst>
        </pc:spChg>
        <pc:spChg chg="add">
          <ac:chgData name="Skill Yards" userId="510981af3225e229" providerId="Windows Live" clId="Web-{93F4892E-3B7C-587F-A2F6-2DEC9E961EAF}" dt="2025-07-02T12:29:51.892" v="47"/>
          <ac:spMkLst>
            <pc:docMk/>
            <pc:sldMk cId="726562261" sldId="297"/>
            <ac:spMk id="23" creationId="{6B6061A8-D267-4967-AF47-C3CC45138582}"/>
          </ac:spMkLst>
        </pc:spChg>
        <pc:grpChg chg="add">
          <ac:chgData name="Skill Yards" userId="510981af3225e229" providerId="Windows Live" clId="Web-{93F4892E-3B7C-587F-A2F6-2DEC9E961EAF}" dt="2025-07-02T12:29:51.892" v="47"/>
          <ac:grpSpMkLst>
            <pc:docMk/>
            <pc:sldMk cId="726562261" sldId="297"/>
            <ac:grpSpMk id="15" creationId="{6C02F4BE-6538-4CAD-B506-5FEB41D378BC}"/>
          </ac:grpSpMkLst>
        </pc:grpChg>
        <pc:grpChg chg="add">
          <ac:chgData name="Skill Yards" userId="510981af3225e229" providerId="Windows Live" clId="Web-{93F4892E-3B7C-587F-A2F6-2DEC9E961EAF}" dt="2025-07-02T12:29:51.892" v="47"/>
          <ac:grpSpMkLst>
            <pc:docMk/>
            <pc:sldMk cId="726562261" sldId="297"/>
            <ac:grpSpMk id="25" creationId="{12DB770A-658D-4212-9BF2-236070D5D7A4}"/>
          </ac:grpSpMkLst>
        </pc:grpChg>
        <pc:picChg chg="add mod ord">
          <ac:chgData name="Skill Yards" userId="510981af3225e229" providerId="Windows Live" clId="Web-{93F4892E-3B7C-587F-A2F6-2DEC9E961EAF}" dt="2025-07-02T12:29:51.892" v="47"/>
          <ac:picMkLst>
            <pc:docMk/>
            <pc:sldMk cId="726562261" sldId="297"/>
            <ac:picMk id="4" creationId="{D3ACDC4E-246E-D051-8268-DC809BA42B17}"/>
          </ac:picMkLst>
        </pc:picChg>
      </pc:sldChg>
      <pc:sldChg chg="addSp delSp modSp add replId">
        <pc:chgData name="Skill Yards" userId="510981af3225e229" providerId="Windows Live" clId="Web-{93F4892E-3B7C-587F-A2F6-2DEC9E961EAF}" dt="2025-07-02T12:31:45.424" v="61" actId="1076"/>
        <pc:sldMkLst>
          <pc:docMk/>
          <pc:sldMk cId="421643589" sldId="298"/>
        </pc:sldMkLst>
        <pc:spChg chg="mod">
          <ac:chgData name="Skill Yards" userId="510981af3225e229" providerId="Windows Live" clId="Web-{93F4892E-3B7C-587F-A2F6-2DEC9E961EAF}" dt="2025-07-02T12:30:55.330" v="56"/>
          <ac:spMkLst>
            <pc:docMk/>
            <pc:sldMk cId="421643589" sldId="298"/>
            <ac:spMk id="2" creationId="{78735281-35DB-4C26-F327-56BF8011818C}"/>
          </ac:spMkLst>
        </pc:spChg>
        <pc:spChg chg="add mod">
          <ac:chgData name="Skill Yards" userId="510981af3225e229" providerId="Windows Live" clId="Web-{93F4892E-3B7C-587F-A2F6-2DEC9E961EAF}" dt="2025-07-02T12:31:04.033" v="58" actId="20577"/>
          <ac:spMkLst>
            <pc:docMk/>
            <pc:sldMk cId="421643589" sldId="298"/>
            <ac:spMk id="3" creationId="{E2C106AE-4D11-65BD-4258-A8176E6108A8}"/>
          </ac:spMkLst>
        </pc:spChg>
        <pc:spChg chg="add">
          <ac:chgData name="Skill Yards" userId="510981af3225e229" providerId="Windows Live" clId="Web-{93F4892E-3B7C-587F-A2F6-2DEC9E961EAF}" dt="2025-07-02T12:30:55.330" v="56"/>
          <ac:spMkLst>
            <pc:docMk/>
            <pc:sldMk cId="421643589" sldId="298"/>
            <ac:spMk id="37" creationId="{F420BC5C-C418-4843-B04B-6918968D0982}"/>
          </ac:spMkLst>
        </pc:spChg>
        <pc:spChg chg="add">
          <ac:chgData name="Skill Yards" userId="510981af3225e229" providerId="Windows Live" clId="Web-{93F4892E-3B7C-587F-A2F6-2DEC9E961EAF}" dt="2025-07-02T12:30:55.330" v="56"/>
          <ac:spMkLst>
            <pc:docMk/>
            <pc:sldMk cId="421643589" sldId="298"/>
            <ac:spMk id="39" creationId="{13E5F285-BD95-4989-B20B-77899015947C}"/>
          </ac:spMkLst>
        </pc:spChg>
        <pc:spChg chg="add">
          <ac:chgData name="Skill Yards" userId="510981af3225e229" providerId="Windows Live" clId="Web-{93F4892E-3B7C-587F-A2F6-2DEC9E961EAF}" dt="2025-07-02T12:30:55.330" v="56"/>
          <ac:spMkLst>
            <pc:docMk/>
            <pc:sldMk cId="421643589" sldId="298"/>
            <ac:spMk id="49" creationId="{6B6061A8-D267-4967-AF47-C3CC45138582}"/>
          </ac:spMkLst>
        </pc:spChg>
        <pc:grpChg chg="add">
          <ac:chgData name="Skill Yards" userId="510981af3225e229" providerId="Windows Live" clId="Web-{93F4892E-3B7C-587F-A2F6-2DEC9E961EAF}" dt="2025-07-02T12:30:55.330" v="56"/>
          <ac:grpSpMkLst>
            <pc:docMk/>
            <pc:sldMk cId="421643589" sldId="298"/>
            <ac:grpSpMk id="41" creationId="{6C02F4BE-6538-4CAD-B506-5FEB41D378BC}"/>
          </ac:grpSpMkLst>
        </pc:grpChg>
        <pc:picChg chg="ord">
          <ac:chgData name="Skill Yards" userId="510981af3225e229" providerId="Windows Live" clId="Web-{93F4892E-3B7C-587F-A2F6-2DEC9E961EAF}" dt="2025-07-02T12:30:55.330" v="56"/>
          <ac:picMkLst>
            <pc:docMk/>
            <pc:sldMk cId="421643589" sldId="298"/>
            <ac:picMk id="4" creationId="{13E858C5-FDAE-E248-5FCC-B959932D6750}"/>
          </ac:picMkLst>
        </pc:picChg>
        <pc:picChg chg="add mod">
          <ac:chgData name="Skill Yards" userId="510981af3225e229" providerId="Windows Live" clId="Web-{93F4892E-3B7C-587F-A2F6-2DEC9E961EAF}" dt="2025-07-02T12:31:45.424" v="61" actId="1076"/>
          <ac:picMkLst>
            <pc:docMk/>
            <pc:sldMk cId="421643589" sldId="298"/>
            <ac:picMk id="5" creationId="{34E1ECEF-FFEF-2CF5-8260-BE16FA55B0ED}"/>
          </ac:picMkLst>
        </pc:picChg>
      </pc:sldChg>
      <pc:sldChg chg="modSp add replId">
        <pc:chgData name="Skill Yards" userId="510981af3225e229" providerId="Windows Live" clId="Web-{93F4892E-3B7C-587F-A2F6-2DEC9E961EAF}" dt="2025-07-02T12:35:47.864" v="81" actId="20577"/>
        <pc:sldMkLst>
          <pc:docMk/>
          <pc:sldMk cId="2826669779" sldId="299"/>
        </pc:sldMkLst>
        <pc:spChg chg="mod">
          <ac:chgData name="Skill Yards" userId="510981af3225e229" providerId="Windows Live" clId="Web-{93F4892E-3B7C-587F-A2F6-2DEC9E961EAF}" dt="2025-07-02T12:35:47.864" v="81" actId="20577"/>
          <ac:spMkLst>
            <pc:docMk/>
            <pc:sldMk cId="2826669779" sldId="299"/>
            <ac:spMk id="2" creationId="{B26A4356-FBDC-CAA7-71E9-DC5CD8604B84}"/>
          </ac:spMkLst>
        </pc:spChg>
      </pc:sldChg>
      <pc:sldChg chg="addSp delSp modSp add replId">
        <pc:chgData name="Skill Yards" userId="510981af3225e229" providerId="Windows Live" clId="Web-{93F4892E-3B7C-587F-A2F6-2DEC9E961EAF}" dt="2025-07-02T12:36:48.959" v="89"/>
        <pc:sldMkLst>
          <pc:docMk/>
          <pc:sldMk cId="4133460253" sldId="300"/>
        </pc:sldMkLst>
        <pc:spChg chg="mod">
          <ac:chgData name="Skill Yards" userId="510981af3225e229" providerId="Windows Live" clId="Web-{93F4892E-3B7C-587F-A2F6-2DEC9E961EAF}" dt="2025-07-02T12:36:48.959" v="89"/>
          <ac:spMkLst>
            <pc:docMk/>
            <pc:sldMk cId="4133460253" sldId="300"/>
            <ac:spMk id="2" creationId="{7F4C7709-4653-D51F-52DA-362E5EF0B18B}"/>
          </ac:spMkLst>
        </pc:spChg>
        <pc:spChg chg="mod">
          <ac:chgData name="Skill Yards" userId="510981af3225e229" providerId="Windows Live" clId="Web-{93F4892E-3B7C-587F-A2F6-2DEC9E961EAF}" dt="2025-07-02T12:36:48.959" v="89"/>
          <ac:spMkLst>
            <pc:docMk/>
            <pc:sldMk cId="4133460253" sldId="300"/>
            <ac:spMk id="3" creationId="{1DC212F7-5047-A522-1110-6E56A01ECA01}"/>
          </ac:spMkLst>
        </pc:spChg>
        <pc:spChg chg="add">
          <ac:chgData name="Skill Yards" userId="510981af3225e229" providerId="Windows Live" clId="Web-{93F4892E-3B7C-587F-A2F6-2DEC9E961EAF}" dt="2025-07-02T12:36:48.959" v="89"/>
          <ac:spMkLst>
            <pc:docMk/>
            <pc:sldMk cId="4133460253" sldId="300"/>
            <ac:spMk id="63" creationId="{F420BC5C-C418-4843-B04B-6918968D0982}"/>
          </ac:spMkLst>
        </pc:spChg>
        <pc:spChg chg="add">
          <ac:chgData name="Skill Yards" userId="510981af3225e229" providerId="Windows Live" clId="Web-{93F4892E-3B7C-587F-A2F6-2DEC9E961EAF}" dt="2025-07-02T12:36:48.959" v="89"/>
          <ac:spMkLst>
            <pc:docMk/>
            <pc:sldMk cId="4133460253" sldId="300"/>
            <ac:spMk id="65" creationId="{13E5F285-BD95-4989-B20B-77899015947C}"/>
          </ac:spMkLst>
        </pc:spChg>
        <pc:spChg chg="add">
          <ac:chgData name="Skill Yards" userId="510981af3225e229" providerId="Windows Live" clId="Web-{93F4892E-3B7C-587F-A2F6-2DEC9E961EAF}" dt="2025-07-02T12:36:48.959" v="89"/>
          <ac:spMkLst>
            <pc:docMk/>
            <pc:sldMk cId="4133460253" sldId="300"/>
            <ac:spMk id="75" creationId="{6B6061A8-D267-4967-AF47-C3CC45138582}"/>
          </ac:spMkLst>
        </pc:spChg>
        <pc:grpChg chg="add">
          <ac:chgData name="Skill Yards" userId="510981af3225e229" providerId="Windows Live" clId="Web-{93F4892E-3B7C-587F-A2F6-2DEC9E961EAF}" dt="2025-07-02T12:36:48.959" v="89"/>
          <ac:grpSpMkLst>
            <pc:docMk/>
            <pc:sldMk cId="4133460253" sldId="300"/>
            <ac:grpSpMk id="77" creationId="{12DB770A-658D-4212-9BF2-236070D5D7A4}"/>
          </ac:grpSpMkLst>
        </pc:grpChg>
        <pc:picChg chg="mod">
          <ac:chgData name="Skill Yards" userId="510981af3225e229" providerId="Windows Live" clId="Web-{93F4892E-3B7C-587F-A2F6-2DEC9E961EAF}" dt="2025-07-02T12:36:48.959" v="89"/>
          <ac:picMkLst>
            <pc:docMk/>
            <pc:sldMk cId="4133460253" sldId="300"/>
            <ac:picMk id="4" creationId="{E78DBD37-8A2B-C61C-3AA0-368B04098805}"/>
          </ac:picMkLst>
        </pc:picChg>
      </pc:sldChg>
      <pc:sldChg chg="addSp delSp modSp add replId">
        <pc:chgData name="Skill Yards" userId="510981af3225e229" providerId="Windows Live" clId="Web-{93F4892E-3B7C-587F-A2F6-2DEC9E961EAF}" dt="2025-07-02T12:40:25.133" v="129" actId="20577"/>
        <pc:sldMkLst>
          <pc:docMk/>
          <pc:sldMk cId="178156877" sldId="301"/>
        </pc:sldMkLst>
        <pc:spChg chg="mod">
          <ac:chgData name="Skill Yards" userId="510981af3225e229" providerId="Windows Live" clId="Web-{93F4892E-3B7C-587F-A2F6-2DEC9E961EAF}" dt="2025-07-02T12:38:48.147" v="115" actId="20577"/>
          <ac:spMkLst>
            <pc:docMk/>
            <pc:sldMk cId="178156877" sldId="301"/>
            <ac:spMk id="2" creationId="{4DB235E3-0B96-D083-3CA0-ABDDDACAC037}"/>
          </ac:spMkLst>
        </pc:spChg>
        <pc:spChg chg="mod">
          <ac:chgData name="Skill Yards" userId="510981af3225e229" providerId="Windows Live" clId="Web-{93F4892E-3B7C-587F-A2F6-2DEC9E961EAF}" dt="2025-07-02T12:40:25.133" v="129" actId="20577"/>
          <ac:spMkLst>
            <pc:docMk/>
            <pc:sldMk cId="178156877" sldId="301"/>
            <ac:spMk id="3" creationId="{EDC9A399-F3FB-4E59-5D0E-00E20AC52496}"/>
          </ac:spMkLst>
        </pc:spChg>
        <pc:spChg chg="add">
          <ac:chgData name="Skill Yards" userId="510981af3225e229" providerId="Windows Live" clId="Web-{93F4892E-3B7C-587F-A2F6-2DEC9E961EAF}" dt="2025-07-02T12:37:52.881" v="95"/>
          <ac:spMkLst>
            <pc:docMk/>
            <pc:sldMk cId="178156877" sldId="301"/>
            <ac:spMk id="89" creationId="{142D98E1-37D2-4470-BF74-845E897954C6}"/>
          </ac:spMkLst>
        </pc:spChg>
        <pc:grpChg chg="add">
          <ac:chgData name="Skill Yards" userId="510981af3225e229" providerId="Windows Live" clId="Web-{93F4892E-3B7C-587F-A2F6-2DEC9E961EAF}" dt="2025-07-02T12:37:52.881" v="95"/>
          <ac:grpSpMkLst>
            <pc:docMk/>
            <pc:sldMk cId="178156877" sldId="301"/>
            <ac:grpSpMk id="91" creationId="{2EDC2578-BDB0-4118-975D-CFCE02823D48}"/>
          </ac:grpSpMkLst>
        </pc:grpChg>
        <pc:picChg chg="add mod">
          <ac:chgData name="Skill Yards" userId="510981af3225e229" providerId="Windows Live" clId="Web-{93F4892E-3B7C-587F-A2F6-2DEC9E961EAF}" dt="2025-07-02T12:37:52.881" v="95"/>
          <ac:picMkLst>
            <pc:docMk/>
            <pc:sldMk cId="178156877" sldId="301"/>
            <ac:picMk id="5" creationId="{59AE2CD0-8B3B-FEEC-D441-FC791177000D}"/>
          </ac:picMkLst>
        </pc:picChg>
      </pc:sldChg>
      <pc:sldChg chg="addSp delSp modSp add replId">
        <pc:chgData name="Skill Yards" userId="510981af3225e229" providerId="Windows Live" clId="Web-{93F4892E-3B7C-587F-A2F6-2DEC9E961EAF}" dt="2025-07-02T12:40:20.601" v="128" actId="20577"/>
        <pc:sldMkLst>
          <pc:docMk/>
          <pc:sldMk cId="3366751720" sldId="302"/>
        </pc:sldMkLst>
        <pc:spChg chg="mod">
          <ac:chgData name="Skill Yards" userId="510981af3225e229" providerId="Windows Live" clId="Web-{93F4892E-3B7C-587F-A2F6-2DEC9E961EAF}" dt="2025-07-02T12:39:12.038" v="120" actId="20577"/>
          <ac:spMkLst>
            <pc:docMk/>
            <pc:sldMk cId="3366751720" sldId="302"/>
            <ac:spMk id="2" creationId="{5ED3F3CB-2F3B-BB61-1E2A-C33798E81A0C}"/>
          </ac:spMkLst>
        </pc:spChg>
        <pc:spChg chg="mod">
          <ac:chgData name="Skill Yards" userId="510981af3225e229" providerId="Windows Live" clId="Web-{93F4892E-3B7C-587F-A2F6-2DEC9E961EAF}" dt="2025-07-02T12:40:20.601" v="128" actId="20577"/>
          <ac:spMkLst>
            <pc:docMk/>
            <pc:sldMk cId="3366751720" sldId="302"/>
            <ac:spMk id="3" creationId="{2EDF5F2B-BD74-FBCB-DFEA-F9E3DEFAFBFC}"/>
          </ac:spMkLst>
        </pc:spChg>
        <pc:spChg chg="add">
          <ac:chgData name="Skill Yards" userId="510981af3225e229" providerId="Windows Live" clId="Web-{93F4892E-3B7C-587F-A2F6-2DEC9E961EAF}" dt="2025-07-02T12:40:07.211" v="126"/>
          <ac:spMkLst>
            <pc:docMk/>
            <pc:sldMk cId="3366751720" sldId="302"/>
            <ac:spMk id="102" creationId="{142D98E1-37D2-4470-BF74-845E897954C6}"/>
          </ac:spMkLst>
        </pc:spChg>
        <pc:grpChg chg="add">
          <ac:chgData name="Skill Yards" userId="510981af3225e229" providerId="Windows Live" clId="Web-{93F4892E-3B7C-587F-A2F6-2DEC9E961EAF}" dt="2025-07-02T12:40:07.211" v="126"/>
          <ac:grpSpMkLst>
            <pc:docMk/>
            <pc:sldMk cId="3366751720" sldId="302"/>
            <ac:grpSpMk id="104" creationId="{2EDC2578-BDB0-4118-975D-CFCE02823D48}"/>
          </ac:grpSpMkLst>
        </pc:grpChg>
        <pc:picChg chg="add mod">
          <ac:chgData name="Skill Yards" userId="510981af3225e229" providerId="Windows Live" clId="Web-{93F4892E-3B7C-587F-A2F6-2DEC9E961EAF}" dt="2025-07-02T12:40:07.211" v="126"/>
          <ac:picMkLst>
            <pc:docMk/>
            <pc:sldMk cId="3366751720" sldId="302"/>
            <ac:picMk id="4" creationId="{68EAD94C-7608-DCD0-14B0-66CEF503B91A}"/>
          </ac:picMkLst>
        </pc:picChg>
      </pc:sldChg>
      <pc:sldChg chg="modSp add ord replId">
        <pc:chgData name="Skill Yards" userId="510981af3225e229" providerId="Windows Live" clId="Web-{93F4892E-3B7C-587F-A2F6-2DEC9E961EAF}" dt="2025-07-02T12:41:58.602" v="158" actId="14100"/>
        <pc:sldMkLst>
          <pc:docMk/>
          <pc:sldMk cId="1863359712" sldId="303"/>
        </pc:sldMkLst>
        <pc:spChg chg="mod">
          <ac:chgData name="Skill Yards" userId="510981af3225e229" providerId="Windows Live" clId="Web-{93F4892E-3B7C-587F-A2F6-2DEC9E961EAF}" dt="2025-07-02T12:41:58.602" v="158" actId="14100"/>
          <ac:spMkLst>
            <pc:docMk/>
            <pc:sldMk cId="1863359712" sldId="303"/>
            <ac:spMk id="2" creationId="{F82FAA90-AA1E-27E9-D455-1F11211543F3}"/>
          </ac:spMkLst>
        </pc:spChg>
      </pc:sldChg>
      <pc:sldChg chg="addSp delSp modSp add replId">
        <pc:chgData name="Skill Yards" userId="510981af3225e229" providerId="Windows Live" clId="Web-{93F4892E-3B7C-587F-A2F6-2DEC9E961EAF}" dt="2025-07-02T12:44:10.869" v="170" actId="1076"/>
        <pc:sldMkLst>
          <pc:docMk/>
          <pc:sldMk cId="3067166761" sldId="304"/>
        </pc:sldMkLst>
        <pc:spChg chg="mod">
          <ac:chgData name="Skill Yards" userId="510981af3225e229" providerId="Windows Live" clId="Web-{93F4892E-3B7C-587F-A2F6-2DEC9E961EAF}" dt="2025-07-02T12:44:01.447" v="168"/>
          <ac:spMkLst>
            <pc:docMk/>
            <pc:sldMk cId="3067166761" sldId="304"/>
            <ac:spMk id="2" creationId="{AA463A16-5773-183E-57D5-00683E4616A1}"/>
          </ac:spMkLst>
        </pc:spChg>
        <pc:spChg chg="add mod">
          <ac:chgData name="Skill Yards" userId="510981af3225e229" providerId="Windows Live" clId="Web-{93F4892E-3B7C-587F-A2F6-2DEC9E961EAF}" dt="2025-07-02T12:44:01.447" v="168"/>
          <ac:spMkLst>
            <pc:docMk/>
            <pc:sldMk cId="3067166761" sldId="304"/>
            <ac:spMk id="3" creationId="{9611578E-8A35-0879-18BA-D0130E5D53C0}"/>
          </ac:spMkLst>
        </pc:spChg>
        <pc:spChg chg="add">
          <ac:chgData name="Skill Yards" userId="510981af3225e229" providerId="Windows Live" clId="Web-{93F4892E-3B7C-587F-A2F6-2DEC9E961EAF}" dt="2025-07-02T12:44:01.447" v="168"/>
          <ac:spMkLst>
            <pc:docMk/>
            <pc:sldMk cId="3067166761" sldId="304"/>
            <ac:spMk id="63" creationId="{142D98E1-37D2-4470-BF74-845E897954C6}"/>
          </ac:spMkLst>
        </pc:spChg>
        <pc:grpChg chg="add">
          <ac:chgData name="Skill Yards" userId="510981af3225e229" providerId="Windows Live" clId="Web-{93F4892E-3B7C-587F-A2F6-2DEC9E961EAF}" dt="2025-07-02T12:44:01.447" v="168"/>
          <ac:grpSpMkLst>
            <pc:docMk/>
            <pc:sldMk cId="3067166761" sldId="304"/>
            <ac:grpSpMk id="65" creationId="{2EDC2578-BDB0-4118-975D-CFCE02823D48}"/>
          </ac:grpSpMkLst>
        </pc:grpChg>
        <pc:picChg chg="mod ord">
          <ac:chgData name="Skill Yards" userId="510981af3225e229" providerId="Windows Live" clId="Web-{93F4892E-3B7C-587F-A2F6-2DEC9E961EAF}" dt="2025-07-02T12:44:01.447" v="168"/>
          <ac:picMkLst>
            <pc:docMk/>
            <pc:sldMk cId="3067166761" sldId="304"/>
            <ac:picMk id="4" creationId="{FFC1B4F7-C718-5C57-7B3D-4AA49DE4A439}"/>
          </ac:picMkLst>
        </pc:picChg>
        <pc:picChg chg="add mod">
          <ac:chgData name="Skill Yards" userId="510981af3225e229" providerId="Windows Live" clId="Web-{93F4892E-3B7C-587F-A2F6-2DEC9E961EAF}" dt="2025-07-02T12:44:10.869" v="170" actId="1076"/>
          <ac:picMkLst>
            <pc:docMk/>
            <pc:sldMk cId="3067166761" sldId="304"/>
            <ac:picMk id="6" creationId="{AC15C9C9-87A6-8C92-A3CE-659E760F792E}"/>
          </ac:picMkLst>
        </pc:picChg>
      </pc:sldChg>
      <pc:sldChg chg="addSp delSp modSp add ord replId">
        <pc:chgData name="Skill Yards" userId="510981af3225e229" providerId="Windows Live" clId="Web-{93F4892E-3B7C-587F-A2F6-2DEC9E961EAF}" dt="2025-07-02T12:47:01.809" v="204"/>
        <pc:sldMkLst>
          <pc:docMk/>
          <pc:sldMk cId="1847674243" sldId="305"/>
        </pc:sldMkLst>
        <pc:spChg chg="mod">
          <ac:chgData name="Skill Yards" userId="510981af3225e229" providerId="Windows Live" clId="Web-{93F4892E-3B7C-587F-A2F6-2DEC9E961EAF}" dt="2025-07-02T12:47:01.809" v="204"/>
          <ac:spMkLst>
            <pc:docMk/>
            <pc:sldMk cId="1847674243" sldId="305"/>
            <ac:spMk id="2" creationId="{BCB62A70-3BC0-8732-7151-D3C7A91357B7}"/>
          </ac:spMkLst>
        </pc:spChg>
        <pc:spChg chg="add mod">
          <ac:chgData name="Skill Yards" userId="510981af3225e229" providerId="Windows Live" clId="Web-{93F4892E-3B7C-587F-A2F6-2DEC9E961EAF}" dt="2025-07-02T12:47:01.809" v="204"/>
          <ac:spMkLst>
            <pc:docMk/>
            <pc:sldMk cId="1847674243" sldId="305"/>
            <ac:spMk id="5" creationId="{6F23774C-D337-BD46-6E72-32B4B522F3E4}"/>
          </ac:spMkLst>
        </pc:spChg>
        <pc:spChg chg="add">
          <ac:chgData name="Skill Yards" userId="510981af3225e229" providerId="Windows Live" clId="Web-{93F4892E-3B7C-587F-A2F6-2DEC9E961EAF}" dt="2025-07-02T12:47:01.809" v="204"/>
          <ac:spMkLst>
            <pc:docMk/>
            <pc:sldMk cId="1847674243" sldId="305"/>
            <ac:spMk id="82" creationId="{142D98E1-37D2-4470-BF74-845E897954C6}"/>
          </ac:spMkLst>
        </pc:spChg>
        <pc:picChg chg="add mod ord">
          <ac:chgData name="Skill Yards" userId="510981af3225e229" providerId="Windows Live" clId="Web-{93F4892E-3B7C-587F-A2F6-2DEC9E961EAF}" dt="2025-07-02T12:47:01.809" v="204"/>
          <ac:picMkLst>
            <pc:docMk/>
            <pc:sldMk cId="1847674243" sldId="305"/>
            <ac:picMk id="3" creationId="{1FFF0A55-ACBB-0FEE-8E0E-400436343E12}"/>
          </ac:picMkLst>
        </pc:picChg>
      </pc:sldChg>
      <pc:sldChg chg="modSp add replId">
        <pc:chgData name="Skill Yards" userId="510981af3225e229" providerId="Windows Live" clId="Web-{93F4892E-3B7C-587F-A2F6-2DEC9E961EAF}" dt="2025-07-02T12:48:12.669" v="219" actId="20577"/>
        <pc:sldMkLst>
          <pc:docMk/>
          <pc:sldMk cId="3117667475" sldId="306"/>
        </pc:sldMkLst>
        <pc:spChg chg="mod">
          <ac:chgData name="Skill Yards" userId="510981af3225e229" providerId="Windows Live" clId="Web-{93F4892E-3B7C-587F-A2F6-2DEC9E961EAF}" dt="2025-07-02T12:48:12.669" v="219" actId="20577"/>
          <ac:spMkLst>
            <pc:docMk/>
            <pc:sldMk cId="3117667475" sldId="306"/>
            <ac:spMk id="2" creationId="{37A497D9-466D-5D86-9080-5D8C16FEBF7A}"/>
          </ac:spMkLst>
        </pc:spChg>
      </pc:sldChg>
      <pc:sldChg chg="addSp delSp modSp add replId">
        <pc:chgData name="Skill Yards" userId="510981af3225e229" providerId="Windows Live" clId="Web-{93F4892E-3B7C-587F-A2F6-2DEC9E961EAF}" dt="2025-07-02T12:49:20.763" v="228" actId="20577"/>
        <pc:sldMkLst>
          <pc:docMk/>
          <pc:sldMk cId="3998846956" sldId="307"/>
        </pc:sldMkLst>
        <pc:spChg chg="mod">
          <ac:chgData name="Skill Yards" userId="510981af3225e229" providerId="Windows Live" clId="Web-{93F4892E-3B7C-587F-A2F6-2DEC9E961EAF}" dt="2025-07-02T12:49:06.904" v="225"/>
          <ac:spMkLst>
            <pc:docMk/>
            <pc:sldMk cId="3998846956" sldId="307"/>
            <ac:spMk id="2" creationId="{6AED5E56-4D60-A7AF-3607-E96936DC1029}"/>
          </ac:spMkLst>
        </pc:spChg>
        <pc:spChg chg="add mod">
          <ac:chgData name="Skill Yards" userId="510981af3225e229" providerId="Windows Live" clId="Web-{93F4892E-3B7C-587F-A2F6-2DEC9E961EAF}" dt="2025-07-02T12:49:20.763" v="228" actId="20577"/>
          <ac:spMkLst>
            <pc:docMk/>
            <pc:sldMk cId="3998846956" sldId="307"/>
            <ac:spMk id="3" creationId="{40DC3FBA-F3E2-EC63-3238-7AD53C29421B}"/>
          </ac:spMkLst>
        </pc:spChg>
        <pc:spChg chg="add">
          <ac:chgData name="Skill Yards" userId="510981af3225e229" providerId="Windows Live" clId="Web-{93F4892E-3B7C-587F-A2F6-2DEC9E961EAF}" dt="2025-07-02T12:49:06.904" v="225"/>
          <ac:spMkLst>
            <pc:docMk/>
            <pc:sldMk cId="3998846956" sldId="307"/>
            <ac:spMk id="37" creationId="{142D98E1-37D2-4470-BF74-845E897954C6}"/>
          </ac:spMkLst>
        </pc:spChg>
        <pc:grpChg chg="add">
          <ac:chgData name="Skill Yards" userId="510981af3225e229" providerId="Windows Live" clId="Web-{93F4892E-3B7C-587F-A2F6-2DEC9E961EAF}" dt="2025-07-02T12:49:06.904" v="225"/>
          <ac:grpSpMkLst>
            <pc:docMk/>
            <pc:sldMk cId="3998846956" sldId="307"/>
            <ac:grpSpMk id="39" creationId="{2EDC2578-BDB0-4118-975D-CFCE02823D48}"/>
          </ac:grpSpMkLst>
        </pc:grpChg>
        <pc:picChg chg="mod ord">
          <ac:chgData name="Skill Yards" userId="510981af3225e229" providerId="Windows Live" clId="Web-{93F4892E-3B7C-587F-A2F6-2DEC9E961EAF}" dt="2025-07-02T12:49:06.904" v="225"/>
          <ac:picMkLst>
            <pc:docMk/>
            <pc:sldMk cId="3998846956" sldId="307"/>
            <ac:picMk id="4" creationId="{E13EF6C1-B607-B348-5CDB-102B50B05F56}"/>
          </ac:picMkLst>
        </pc:picChg>
        <pc:picChg chg="add mod">
          <ac:chgData name="Skill Yards" userId="510981af3225e229" providerId="Windows Live" clId="Web-{93F4892E-3B7C-587F-A2F6-2DEC9E961EAF}" dt="2025-07-02T12:49:14.482" v="227" actId="1076"/>
          <ac:picMkLst>
            <pc:docMk/>
            <pc:sldMk cId="3998846956" sldId="307"/>
            <ac:picMk id="5" creationId="{5D13DEF9-1E98-F77D-9924-B9E9E267FA71}"/>
          </ac:picMkLst>
        </pc:picChg>
      </pc:sldChg>
      <pc:sldChg chg="new">
        <pc:chgData name="Skill Yards" userId="510981af3225e229" providerId="Windows Live" clId="Web-{93F4892E-3B7C-587F-A2F6-2DEC9E961EAF}" dt="2025-07-02T12:52:20.359" v="229"/>
        <pc:sldMkLst>
          <pc:docMk/>
          <pc:sldMk cId="2256089232" sldId="308"/>
        </pc:sldMkLst>
      </pc:sldChg>
      <pc:sldChg chg="addSp delSp modSp add replId">
        <pc:chgData name="Skill Yards" userId="510981af3225e229" providerId="Windows Live" clId="Web-{93F4892E-3B7C-587F-A2F6-2DEC9E961EAF}" dt="2025-07-02T12:53:53.516" v="247" actId="1076"/>
        <pc:sldMkLst>
          <pc:docMk/>
          <pc:sldMk cId="344559518" sldId="309"/>
        </pc:sldMkLst>
        <pc:spChg chg="mod">
          <ac:chgData name="Skill Yards" userId="510981af3225e229" providerId="Windows Live" clId="Web-{93F4892E-3B7C-587F-A2F6-2DEC9E961EAF}" dt="2025-07-02T12:53:29.594" v="241"/>
          <ac:spMkLst>
            <pc:docMk/>
            <pc:sldMk cId="344559518" sldId="309"/>
            <ac:spMk id="2" creationId="{37F9A180-B35D-2AAC-8C6E-DA266917B835}"/>
          </ac:spMkLst>
        </pc:spChg>
        <pc:spChg chg="add">
          <ac:chgData name="Skill Yards" userId="510981af3225e229" providerId="Windows Live" clId="Web-{93F4892E-3B7C-587F-A2F6-2DEC9E961EAF}" dt="2025-07-02T12:53:29.594" v="241"/>
          <ac:spMkLst>
            <pc:docMk/>
            <pc:sldMk cId="344559518" sldId="309"/>
            <ac:spMk id="68" creationId="{A5D0B0D3-D735-4619-AA45-B57B791E1744}"/>
          </ac:spMkLst>
        </pc:spChg>
        <pc:spChg chg="add">
          <ac:chgData name="Skill Yards" userId="510981af3225e229" providerId="Windows Live" clId="Web-{93F4892E-3B7C-587F-A2F6-2DEC9E961EAF}" dt="2025-07-02T12:53:29.594" v="241"/>
          <ac:spMkLst>
            <pc:docMk/>
            <pc:sldMk cId="344559518" sldId="309"/>
            <ac:spMk id="78" creationId="{82AA7049-B18D-49D6-AD7D-DBB9E19FBB78}"/>
          </ac:spMkLst>
        </pc:spChg>
        <pc:spChg chg="add">
          <ac:chgData name="Skill Yards" userId="510981af3225e229" providerId="Windows Live" clId="Web-{93F4892E-3B7C-587F-A2F6-2DEC9E961EAF}" dt="2025-07-02T12:53:29.594" v="241"/>
          <ac:spMkLst>
            <pc:docMk/>
            <pc:sldMk cId="344559518" sldId="309"/>
            <ac:spMk id="87" creationId="{752C2BA4-3BBE-4D22-A0D9-8D2A7B8F1C71}"/>
          </ac:spMkLst>
        </pc:spChg>
        <pc:picChg chg="mod">
          <ac:chgData name="Skill Yards" userId="510981af3225e229" providerId="Windows Live" clId="Web-{93F4892E-3B7C-587F-A2F6-2DEC9E961EAF}" dt="2025-07-02T12:53:43.032" v="243" actId="1076"/>
          <ac:picMkLst>
            <pc:docMk/>
            <pc:sldMk cId="344559518" sldId="309"/>
            <ac:picMk id="6" creationId="{95AB188E-61E9-1930-DF08-09AB34F743DD}"/>
          </ac:picMkLst>
        </pc:picChg>
        <pc:picChg chg="add mod">
          <ac:chgData name="Skill Yards" userId="510981af3225e229" providerId="Windows Live" clId="Web-{93F4892E-3B7C-587F-A2F6-2DEC9E961EAF}" dt="2025-07-02T12:53:53.516" v="247" actId="1076"/>
          <ac:picMkLst>
            <pc:docMk/>
            <pc:sldMk cId="344559518" sldId="309"/>
            <ac:picMk id="7" creationId="{F416DFC2-A454-3B09-A70A-2FA3FDE8CAF2}"/>
          </ac:picMkLst>
        </pc:picChg>
      </pc:sldChg>
      <pc:sldChg chg="addSp delSp modSp add replId">
        <pc:chgData name="Skill Yards" userId="510981af3225e229" providerId="Windows Live" clId="Web-{93F4892E-3B7C-587F-A2F6-2DEC9E961EAF}" dt="2025-07-02T13:07:03.712" v="252" actId="20577"/>
        <pc:sldMkLst>
          <pc:docMk/>
          <pc:sldMk cId="836629513" sldId="310"/>
        </pc:sldMkLst>
        <pc:spChg chg="mod">
          <ac:chgData name="Skill Yards" userId="510981af3225e229" providerId="Windows Live" clId="Web-{93F4892E-3B7C-587F-A2F6-2DEC9E961EAF}" dt="2025-07-02T13:07:03.712" v="252" actId="20577"/>
          <ac:spMkLst>
            <pc:docMk/>
            <pc:sldMk cId="836629513" sldId="310"/>
            <ac:spMk id="2" creationId="{1C35A50B-E640-933E-B4B4-FF5C42898272}"/>
          </ac:spMkLst>
        </pc:spChg>
        <pc:picChg chg="add mod">
          <ac:chgData name="Skill Yards" userId="510981af3225e229" providerId="Windows Live" clId="Web-{93F4892E-3B7C-587F-A2F6-2DEC9E961EAF}" dt="2025-07-02T13:06:58.962" v="251" actId="1076"/>
          <ac:picMkLst>
            <pc:docMk/>
            <pc:sldMk cId="836629513" sldId="310"/>
            <ac:picMk id="3" creationId="{268E3349-DA8F-FFFD-52D0-D17A217C5D5F}"/>
          </ac:picMkLst>
        </pc:picChg>
      </pc:sldChg>
      <pc:sldChg chg="addSp delSp modSp add replId">
        <pc:chgData name="Skill Yards" userId="510981af3225e229" providerId="Windows Live" clId="Web-{93F4892E-3B7C-587F-A2F6-2DEC9E961EAF}" dt="2025-07-02T13:08:02.197" v="259" actId="1076"/>
        <pc:sldMkLst>
          <pc:docMk/>
          <pc:sldMk cId="4132365152" sldId="311"/>
        </pc:sldMkLst>
        <pc:spChg chg="mod">
          <ac:chgData name="Skill Yards" userId="510981af3225e229" providerId="Windows Live" clId="Web-{93F4892E-3B7C-587F-A2F6-2DEC9E961EAF}" dt="2025-07-02T13:07:33.025" v="254" actId="20577"/>
          <ac:spMkLst>
            <pc:docMk/>
            <pc:sldMk cId="4132365152" sldId="311"/>
            <ac:spMk id="2" creationId="{3540B09B-1C4B-8839-EB87-D6F63D8691B7}"/>
          </ac:spMkLst>
        </pc:spChg>
        <pc:picChg chg="add mod">
          <ac:chgData name="Skill Yards" userId="510981af3225e229" providerId="Windows Live" clId="Web-{93F4892E-3B7C-587F-A2F6-2DEC9E961EAF}" dt="2025-07-02T13:08:02.197" v="259" actId="1076"/>
          <ac:picMkLst>
            <pc:docMk/>
            <pc:sldMk cId="4132365152" sldId="311"/>
            <ac:picMk id="4" creationId="{58E6AE29-27F9-D6E0-3552-710631285A44}"/>
          </ac:picMkLst>
        </pc:picChg>
      </pc:sldChg>
      <pc:sldChg chg="addSp delSp modSp add replId">
        <pc:chgData name="Skill Yards" userId="510981af3225e229" providerId="Windows Live" clId="Web-{93F4892E-3B7C-587F-A2F6-2DEC9E961EAF}" dt="2025-07-02T13:08:42.072" v="265" actId="1076"/>
        <pc:sldMkLst>
          <pc:docMk/>
          <pc:sldMk cId="55206730" sldId="312"/>
        </pc:sldMkLst>
        <pc:spChg chg="mod">
          <ac:chgData name="Skill Yards" userId="510981af3225e229" providerId="Windows Live" clId="Web-{93F4892E-3B7C-587F-A2F6-2DEC9E961EAF}" dt="2025-07-02T13:08:36.525" v="262" actId="20577"/>
          <ac:spMkLst>
            <pc:docMk/>
            <pc:sldMk cId="55206730" sldId="312"/>
            <ac:spMk id="2" creationId="{A5F65640-EEFF-5ED7-DAE1-537E39B4ABE8}"/>
          </ac:spMkLst>
        </pc:spChg>
        <pc:picChg chg="add mod">
          <ac:chgData name="Skill Yards" userId="510981af3225e229" providerId="Windows Live" clId="Web-{93F4892E-3B7C-587F-A2F6-2DEC9E961EAF}" dt="2025-07-02T13:08:42.072" v="265" actId="1076"/>
          <ac:picMkLst>
            <pc:docMk/>
            <pc:sldMk cId="55206730" sldId="312"/>
            <ac:picMk id="3" creationId="{9E383DC2-4433-D0AB-B4D8-D524260754E6}"/>
          </ac:picMkLst>
        </pc:picChg>
      </pc:sldChg>
      <pc:sldChg chg="addSp delSp modSp add replId">
        <pc:chgData name="Skill Yards" userId="510981af3225e229" providerId="Windows Live" clId="Web-{93F4892E-3B7C-587F-A2F6-2DEC9E961EAF}" dt="2025-07-02T13:10:12.995" v="273" actId="14100"/>
        <pc:sldMkLst>
          <pc:docMk/>
          <pc:sldMk cId="2314489987" sldId="313"/>
        </pc:sldMkLst>
        <pc:spChg chg="mod">
          <ac:chgData name="Skill Yards" userId="510981af3225e229" providerId="Windows Live" clId="Web-{93F4892E-3B7C-587F-A2F6-2DEC9E961EAF}" dt="2025-07-02T13:09:57.479" v="268" actId="20577"/>
          <ac:spMkLst>
            <pc:docMk/>
            <pc:sldMk cId="2314489987" sldId="313"/>
            <ac:spMk id="2" creationId="{0842D1B3-BEA3-F293-CBD9-07A52FC359EC}"/>
          </ac:spMkLst>
        </pc:spChg>
        <pc:picChg chg="add mod">
          <ac:chgData name="Skill Yards" userId="510981af3225e229" providerId="Windows Live" clId="Web-{93F4892E-3B7C-587F-A2F6-2DEC9E961EAF}" dt="2025-07-02T13:10:12.995" v="273" actId="14100"/>
          <ac:picMkLst>
            <pc:docMk/>
            <pc:sldMk cId="2314489987" sldId="313"/>
            <ac:picMk id="4" creationId="{AC60093C-EECE-B1DA-B9CF-D8B6A8B641DB}"/>
          </ac:picMkLst>
        </pc:picChg>
      </pc:sldChg>
      <pc:sldChg chg="addSp delSp modSp add replId">
        <pc:chgData name="Skill Yards" userId="510981af3225e229" providerId="Windows Live" clId="Web-{93F4892E-3B7C-587F-A2F6-2DEC9E961EAF}" dt="2025-07-02T13:10:55.839" v="280" actId="14100"/>
        <pc:sldMkLst>
          <pc:docMk/>
          <pc:sldMk cId="1081146941" sldId="314"/>
        </pc:sldMkLst>
        <pc:spChg chg="mod">
          <ac:chgData name="Skill Yards" userId="510981af3225e229" providerId="Windows Live" clId="Web-{93F4892E-3B7C-587F-A2F6-2DEC9E961EAF}" dt="2025-07-02T13:10:36.449" v="275" actId="20577"/>
          <ac:spMkLst>
            <pc:docMk/>
            <pc:sldMk cId="1081146941" sldId="314"/>
            <ac:spMk id="2" creationId="{EC322560-FC94-E90C-124E-22B2045B4699}"/>
          </ac:spMkLst>
        </pc:spChg>
        <pc:picChg chg="add mod">
          <ac:chgData name="Skill Yards" userId="510981af3225e229" providerId="Windows Live" clId="Web-{93F4892E-3B7C-587F-A2F6-2DEC9E961EAF}" dt="2025-07-02T13:10:55.839" v="280" actId="14100"/>
          <ac:picMkLst>
            <pc:docMk/>
            <pc:sldMk cId="1081146941" sldId="314"/>
            <ac:picMk id="3" creationId="{173CE5AC-D992-5190-055D-9CAC25B1FD7F}"/>
          </ac:picMkLst>
        </pc:picChg>
      </pc:sldChg>
      <pc:sldChg chg="addSp delSp modSp add replId">
        <pc:chgData name="Skill Yards" userId="510981af3225e229" providerId="Windows Live" clId="Web-{93F4892E-3B7C-587F-A2F6-2DEC9E961EAF}" dt="2025-07-02T13:11:48.293" v="288" actId="1076"/>
        <pc:sldMkLst>
          <pc:docMk/>
          <pc:sldMk cId="1136221298" sldId="315"/>
        </pc:sldMkLst>
        <pc:spChg chg="mod">
          <ac:chgData name="Skill Yards" userId="510981af3225e229" providerId="Windows Live" clId="Web-{93F4892E-3B7C-587F-A2F6-2DEC9E961EAF}" dt="2025-07-02T13:11:32.855" v="284" actId="20577"/>
          <ac:spMkLst>
            <pc:docMk/>
            <pc:sldMk cId="1136221298" sldId="315"/>
            <ac:spMk id="2" creationId="{A5836FE7-3C4C-1281-6229-84B7C2A45331}"/>
          </ac:spMkLst>
        </pc:spChg>
        <pc:picChg chg="add mod">
          <ac:chgData name="Skill Yards" userId="510981af3225e229" providerId="Windows Live" clId="Web-{93F4892E-3B7C-587F-A2F6-2DEC9E961EAF}" dt="2025-07-02T13:11:48.293" v="288" actId="1076"/>
          <ac:picMkLst>
            <pc:docMk/>
            <pc:sldMk cId="1136221298" sldId="315"/>
            <ac:picMk id="4" creationId="{F872611F-7185-B7F7-2C5C-E3A4EE2E24AD}"/>
          </ac:picMkLst>
        </pc:picChg>
      </pc:sldChg>
      <pc:sldChg chg="addSp delSp modSp add replId">
        <pc:chgData name="Skill Yards" userId="510981af3225e229" providerId="Windows Live" clId="Web-{93F4892E-3B7C-587F-A2F6-2DEC9E961EAF}" dt="2025-07-02T13:13:16.560" v="300" actId="14100"/>
        <pc:sldMkLst>
          <pc:docMk/>
          <pc:sldMk cId="3595839088" sldId="316"/>
        </pc:sldMkLst>
        <pc:spChg chg="mod">
          <ac:chgData name="Skill Yards" userId="510981af3225e229" providerId="Windows Live" clId="Web-{93F4892E-3B7C-587F-A2F6-2DEC9E961EAF}" dt="2025-07-02T13:12:17.450" v="293" actId="20577"/>
          <ac:spMkLst>
            <pc:docMk/>
            <pc:sldMk cId="3595839088" sldId="316"/>
            <ac:spMk id="2" creationId="{55E86BBC-D9BC-5841-656E-7E2905945BE1}"/>
          </ac:spMkLst>
        </pc:spChg>
        <pc:picChg chg="add mod">
          <ac:chgData name="Skill Yards" userId="510981af3225e229" providerId="Windows Live" clId="Web-{93F4892E-3B7C-587F-A2F6-2DEC9E961EAF}" dt="2025-07-02T13:13:16.560" v="300" actId="14100"/>
          <ac:picMkLst>
            <pc:docMk/>
            <pc:sldMk cId="3595839088" sldId="316"/>
            <ac:picMk id="5" creationId="{0FD622B9-2625-DDE3-A128-53CD6665B42E}"/>
          </ac:picMkLst>
        </pc:picChg>
      </pc:sldChg>
      <pc:sldChg chg="addSp delSp modSp add replId">
        <pc:chgData name="Skill Yards" userId="510981af3225e229" providerId="Windows Live" clId="Web-{93F4892E-3B7C-587F-A2F6-2DEC9E961EAF}" dt="2025-07-02T13:13:50.154" v="307" actId="14100"/>
        <pc:sldMkLst>
          <pc:docMk/>
          <pc:sldMk cId="1568353044" sldId="317"/>
        </pc:sldMkLst>
        <pc:spChg chg="mod">
          <ac:chgData name="Skill Yards" userId="510981af3225e229" providerId="Windows Live" clId="Web-{93F4892E-3B7C-587F-A2F6-2DEC9E961EAF}" dt="2025-07-02T13:13:42.279" v="304" actId="20577"/>
          <ac:spMkLst>
            <pc:docMk/>
            <pc:sldMk cId="1568353044" sldId="317"/>
            <ac:spMk id="2" creationId="{2779BBE0-E0CC-7F21-F856-A97A0FB51E56}"/>
          </ac:spMkLst>
        </pc:spChg>
        <pc:picChg chg="add mod">
          <ac:chgData name="Skill Yards" userId="510981af3225e229" providerId="Windows Live" clId="Web-{93F4892E-3B7C-587F-A2F6-2DEC9E961EAF}" dt="2025-07-02T13:13:50.154" v="307" actId="14100"/>
          <ac:picMkLst>
            <pc:docMk/>
            <pc:sldMk cId="1568353044" sldId="317"/>
            <ac:picMk id="3" creationId="{9A38C9DB-0353-169D-B199-8DABCBCC2D13}"/>
          </ac:picMkLst>
        </pc:picChg>
      </pc:sldChg>
      <pc:sldChg chg="addSp delSp modSp add replId">
        <pc:chgData name="Skill Yards" userId="510981af3225e229" providerId="Windows Live" clId="Web-{93F4892E-3B7C-587F-A2F6-2DEC9E961EAF}" dt="2025-07-02T13:46:32.470" v="317" actId="1076"/>
        <pc:sldMkLst>
          <pc:docMk/>
          <pc:sldMk cId="3655428033" sldId="318"/>
        </pc:sldMkLst>
        <pc:spChg chg="mod">
          <ac:chgData name="Skill Yards" userId="510981af3225e229" providerId="Windows Live" clId="Web-{93F4892E-3B7C-587F-A2F6-2DEC9E961EAF}" dt="2025-07-02T13:46:21.360" v="313" actId="20577"/>
          <ac:spMkLst>
            <pc:docMk/>
            <pc:sldMk cId="3655428033" sldId="318"/>
            <ac:spMk id="2" creationId="{689D83C3-8B7D-3986-3A7A-C85452C15DF6}"/>
          </ac:spMkLst>
        </pc:spChg>
        <pc:picChg chg="add mod">
          <ac:chgData name="Skill Yards" userId="510981af3225e229" providerId="Windows Live" clId="Web-{93F4892E-3B7C-587F-A2F6-2DEC9E961EAF}" dt="2025-07-02T13:46:32.470" v="317" actId="1076"/>
          <ac:picMkLst>
            <pc:docMk/>
            <pc:sldMk cId="3655428033" sldId="318"/>
            <ac:picMk id="4" creationId="{4A5BE907-A627-B8CA-EA23-019A5F741D8B}"/>
          </ac:picMkLst>
        </pc:picChg>
      </pc:sldChg>
    </pc:docChg>
  </pc:docChgLst>
  <pc:docChgLst>
    <pc:chgData name="Skill Yards" userId="510981af3225e229" providerId="Windows Live" clId="Web-{06D09F0F-2C45-FC9C-B6D3-9B3EDF5CDD45}"/>
    <pc:docChg chg="addSld delSld">
      <pc:chgData name="Skill Yards" userId="510981af3225e229" providerId="Windows Live" clId="Web-{06D09F0F-2C45-FC9C-B6D3-9B3EDF5CDD45}" dt="2025-07-03T12:05:14.511" v="1"/>
      <pc:docMkLst>
        <pc:docMk/>
      </pc:docMkLst>
      <pc:sldChg chg="del">
        <pc:chgData name="Skill Yards" userId="510981af3225e229" providerId="Windows Live" clId="Web-{06D09F0F-2C45-FC9C-B6D3-9B3EDF5CDD45}" dt="2025-07-03T08:54:40.465" v="0"/>
        <pc:sldMkLst>
          <pc:docMk/>
          <pc:sldMk cId="2256089232" sldId="308"/>
        </pc:sldMkLst>
      </pc:sldChg>
      <pc:sldChg chg="add">
        <pc:chgData name="Skill Yards" userId="510981af3225e229" providerId="Windows Live" clId="Web-{06D09F0F-2C45-FC9C-B6D3-9B3EDF5CDD45}" dt="2025-07-03T12:05:14.511" v="1"/>
        <pc:sldMkLst>
          <pc:docMk/>
          <pc:sldMk cId="4040901399" sldId="319"/>
        </pc:sldMkLst>
      </pc:sldChg>
    </pc:docChg>
  </pc:docChgLst>
  <pc:docChgLst>
    <pc:chgData name="Skill Yards" userId="510981af3225e229" providerId="Windows Live" clId="Web-{6CF5F025-A331-1314-448B-23F165B52867}"/>
    <pc:docChg chg="addSld delSld modSld sldOrd addMainMaster delMainMaster">
      <pc:chgData name="Skill Yards" userId="510981af3225e229" providerId="Windows Live" clId="Web-{6CF5F025-A331-1314-448B-23F165B52867}" dt="2025-07-02T11:55:01.121" v="395" actId="14100"/>
      <pc:docMkLst>
        <pc:docMk/>
      </pc:docMkLst>
      <pc:sldChg chg="addSp delSp modSp mod setBg modClrScheme setClrOvrMap chgLayout">
        <pc:chgData name="Skill Yards" userId="510981af3225e229" providerId="Windows Live" clId="Web-{6CF5F025-A331-1314-448B-23F165B52867}" dt="2025-07-02T10:08:25.999" v="15" actId="20577"/>
        <pc:sldMkLst>
          <pc:docMk/>
          <pc:sldMk cId="109857222" sldId="256"/>
        </pc:sldMkLst>
        <pc:spChg chg="mod">
          <ac:chgData name="Skill Yards" userId="510981af3225e229" providerId="Windows Live" clId="Web-{6CF5F025-A331-1314-448B-23F165B52867}" dt="2025-07-02T10:08:25.999" v="15" actId="20577"/>
          <ac:spMkLst>
            <pc:docMk/>
            <pc:sldMk cId="109857222" sldId="256"/>
            <ac:spMk id="2" creationId="{00000000-0000-0000-0000-000000000000}"/>
          </ac:spMkLst>
        </pc:spChg>
        <pc:spChg chg="add">
          <ac:chgData name="Skill Yards" userId="510981af3225e229" providerId="Windows Live" clId="Web-{6CF5F025-A331-1314-448B-23F165B52867}" dt="2025-07-02T10:08:03.952" v="6"/>
          <ac:spMkLst>
            <pc:docMk/>
            <pc:sldMk cId="109857222" sldId="256"/>
            <ac:spMk id="27" creationId="{A5D0B0D3-D735-4619-AA45-B57B791E1744}"/>
          </ac:spMkLst>
        </pc:spChg>
        <pc:spChg chg="add">
          <ac:chgData name="Skill Yards" userId="510981af3225e229" providerId="Windows Live" clId="Web-{6CF5F025-A331-1314-448B-23F165B52867}" dt="2025-07-02T10:08:03.952" v="6"/>
          <ac:spMkLst>
            <pc:docMk/>
            <pc:sldMk cId="109857222" sldId="256"/>
            <ac:spMk id="28" creationId="{3D505D40-32E9-4C48-81F8-AD80433BE6B7}"/>
          </ac:spMkLst>
        </pc:spChg>
        <pc:spChg chg="add">
          <ac:chgData name="Skill Yards" userId="510981af3225e229" providerId="Windows Live" clId="Web-{6CF5F025-A331-1314-448B-23F165B52867}" dt="2025-07-02T10:08:03.952" v="6"/>
          <ac:spMkLst>
            <pc:docMk/>
            <pc:sldMk cId="109857222" sldId="256"/>
            <ac:spMk id="29" creationId="{CF7F2079-504C-499A-A644-58F4DDC7643B}"/>
          </ac:spMkLst>
        </pc:spChg>
        <pc:grpChg chg="add">
          <ac:chgData name="Skill Yards" userId="510981af3225e229" providerId="Windows Live" clId="Web-{6CF5F025-A331-1314-448B-23F165B52867}" dt="2025-07-02T10:08:03.952" v="6"/>
          <ac:grpSpMkLst>
            <pc:docMk/>
            <pc:sldMk cId="109857222" sldId="256"/>
            <ac:grpSpMk id="20" creationId="{DBBA0A0D-8F6A-400A-9E49-8C008E2C7DB1}"/>
          </ac:grpSpMkLst>
        </pc:grpChg>
        <pc:grpChg chg="add">
          <ac:chgData name="Skill Yards" userId="510981af3225e229" providerId="Windows Live" clId="Web-{6CF5F025-A331-1314-448B-23F165B52867}" dt="2025-07-02T10:08:03.952" v="6"/>
          <ac:grpSpMkLst>
            <pc:docMk/>
            <pc:sldMk cId="109857222" sldId="256"/>
            <ac:grpSpMk id="30" creationId="{C507BF36-B92B-4CAC-BCA7-8364B51E1F09}"/>
          </ac:grpSpMkLst>
        </pc:grpChg>
        <pc:picChg chg="add mod ord">
          <ac:chgData name="Skill Yards" userId="510981af3225e229" providerId="Windows Live" clId="Web-{6CF5F025-A331-1314-448B-23F165B52867}" dt="2025-07-02T10:08:03.952" v="6"/>
          <ac:picMkLst>
            <pc:docMk/>
            <pc:sldMk cId="109857222" sldId="256"/>
            <ac:picMk id="4" creationId="{11EB1AAE-09D2-DEF1-C4D4-25C1199112E5}"/>
          </ac:picMkLst>
        </pc:picChg>
      </pc:sldChg>
      <pc:sldChg chg="addSp delSp modSp add replId">
        <pc:chgData name="Skill Yards" userId="510981af3225e229" providerId="Windows Live" clId="Web-{6CF5F025-A331-1314-448B-23F165B52867}" dt="2025-07-02T10:11:05.891" v="39" actId="20577"/>
        <pc:sldMkLst>
          <pc:docMk/>
          <pc:sldMk cId="402308728" sldId="257"/>
        </pc:sldMkLst>
        <pc:spChg chg="mod">
          <ac:chgData name="Skill Yards" userId="510981af3225e229" providerId="Windows Live" clId="Web-{6CF5F025-A331-1314-448B-23F165B52867}" dt="2025-07-02T10:11:05.891" v="39" actId="20577"/>
          <ac:spMkLst>
            <pc:docMk/>
            <pc:sldMk cId="402308728" sldId="257"/>
            <ac:spMk id="2" creationId="{C415C25C-8805-1EF1-5793-79024AA5BD11}"/>
          </ac:spMkLst>
        </pc:spChg>
        <pc:spChg chg="add">
          <ac:chgData name="Skill Yards" userId="510981af3225e229" providerId="Windows Live" clId="Web-{6CF5F025-A331-1314-448B-23F165B52867}" dt="2025-07-02T10:10:30.609" v="27"/>
          <ac:spMkLst>
            <pc:docMk/>
            <pc:sldMk cId="402308728" sldId="257"/>
            <ac:spMk id="94" creationId="{A5D0B0D3-D735-4619-AA45-B57B791E1744}"/>
          </ac:spMkLst>
        </pc:spChg>
        <pc:spChg chg="add">
          <ac:chgData name="Skill Yards" userId="510981af3225e229" providerId="Windows Live" clId="Web-{6CF5F025-A331-1314-448B-23F165B52867}" dt="2025-07-02T10:10:30.609" v="27"/>
          <ac:spMkLst>
            <pc:docMk/>
            <pc:sldMk cId="402308728" sldId="257"/>
            <ac:spMk id="96" creationId="{8972B65B-8AFA-4B5C-BFC6-E443F37775FF}"/>
          </ac:spMkLst>
        </pc:spChg>
        <pc:spChg chg="add">
          <ac:chgData name="Skill Yards" userId="510981af3225e229" providerId="Windows Live" clId="Web-{6CF5F025-A331-1314-448B-23F165B52867}" dt="2025-07-02T10:10:30.609" v="27"/>
          <ac:spMkLst>
            <pc:docMk/>
            <pc:sldMk cId="402308728" sldId="257"/>
            <ac:spMk id="106" creationId="{286E5E1D-FD49-448F-83C8-E06466BE54BB}"/>
          </ac:spMkLst>
        </pc:spChg>
        <pc:grpChg chg="add">
          <ac:chgData name="Skill Yards" userId="510981af3225e229" providerId="Windows Live" clId="Web-{6CF5F025-A331-1314-448B-23F165B52867}" dt="2025-07-02T10:10:30.609" v="27"/>
          <ac:grpSpMkLst>
            <pc:docMk/>
            <pc:sldMk cId="402308728" sldId="257"/>
            <ac:grpSpMk id="108" creationId="{D82E7BA0-A7BA-4C61-9D6F-5345A540569F}"/>
          </ac:grpSpMkLst>
        </pc:grpChg>
        <pc:picChg chg="add mod">
          <ac:chgData name="Skill Yards" userId="510981af3225e229" providerId="Windows Live" clId="Web-{6CF5F025-A331-1314-448B-23F165B52867}" dt="2025-07-02T10:10:46.953" v="31" actId="1076"/>
          <ac:picMkLst>
            <pc:docMk/>
            <pc:sldMk cId="402308728" sldId="257"/>
            <ac:picMk id="5" creationId="{676E888F-DD26-DDB3-2BF8-1F554F0853C3}"/>
          </ac:picMkLst>
        </pc:picChg>
      </pc:sldChg>
      <pc:sldChg chg="addSp delSp modSp add replId">
        <pc:chgData name="Skill Yards" userId="510981af3225e229" providerId="Windows Live" clId="Web-{6CF5F025-A331-1314-448B-23F165B52867}" dt="2025-07-02T10:18:59.472" v="72" actId="20577"/>
        <pc:sldMkLst>
          <pc:docMk/>
          <pc:sldMk cId="2994382738" sldId="258"/>
        </pc:sldMkLst>
        <pc:spChg chg="mod">
          <ac:chgData name="Skill Yards" userId="510981af3225e229" providerId="Windows Live" clId="Web-{6CF5F025-A331-1314-448B-23F165B52867}" dt="2025-07-02T10:17:49.909" v="67"/>
          <ac:spMkLst>
            <pc:docMk/>
            <pc:sldMk cId="2994382738" sldId="258"/>
            <ac:spMk id="2" creationId="{DB5BDF79-2EB0-DB6C-C484-24E803AF2AFB}"/>
          </ac:spMkLst>
        </pc:spChg>
        <pc:spChg chg="add mod ord">
          <ac:chgData name="Skill Yards" userId="510981af3225e229" providerId="Windows Live" clId="Web-{6CF5F025-A331-1314-448B-23F165B52867}" dt="2025-07-02T10:18:59.472" v="72" actId="20577"/>
          <ac:spMkLst>
            <pc:docMk/>
            <pc:sldMk cId="2994382738" sldId="258"/>
            <ac:spMk id="4" creationId="{9AF3A6AD-E6A0-67C2-DB04-558F43FA0758}"/>
          </ac:spMkLst>
        </pc:spChg>
        <pc:spChg chg="add">
          <ac:chgData name="Skill Yards" userId="510981af3225e229" providerId="Windows Live" clId="Web-{6CF5F025-A331-1314-448B-23F165B52867}" dt="2025-07-02T10:17:49.909" v="67"/>
          <ac:spMkLst>
            <pc:docMk/>
            <pc:sldMk cId="2994382738" sldId="258"/>
            <ac:spMk id="146" creationId="{435959F4-53DA-47FF-BC24-1E5B75C69876}"/>
          </ac:spMkLst>
        </pc:spChg>
        <pc:spChg chg="add">
          <ac:chgData name="Skill Yards" userId="510981af3225e229" providerId="Windows Live" clId="Web-{6CF5F025-A331-1314-448B-23F165B52867}" dt="2025-07-02T10:17:49.909" v="67"/>
          <ac:spMkLst>
            <pc:docMk/>
            <pc:sldMk cId="2994382738" sldId="258"/>
            <ac:spMk id="157" creationId="{59226104-0061-4319-8237-9C001BF85D49}"/>
          </ac:spMkLst>
        </pc:spChg>
        <pc:spChg chg="add">
          <ac:chgData name="Skill Yards" userId="510981af3225e229" providerId="Windows Live" clId="Web-{6CF5F025-A331-1314-448B-23F165B52867}" dt="2025-07-02T10:17:49.909" v="67"/>
          <ac:spMkLst>
            <pc:docMk/>
            <pc:sldMk cId="2994382738" sldId="258"/>
            <ac:spMk id="167" creationId="{142D98E1-37D2-4470-BF74-845E897954C6}"/>
          </ac:spMkLst>
        </pc:spChg>
        <pc:spChg chg="add">
          <ac:chgData name="Skill Yards" userId="510981af3225e229" providerId="Windows Live" clId="Web-{6CF5F025-A331-1314-448B-23F165B52867}" dt="2025-07-02T10:17:49.909" v="67"/>
          <ac:spMkLst>
            <pc:docMk/>
            <pc:sldMk cId="2994382738" sldId="258"/>
            <ac:spMk id="177" creationId="{E1BEDD21-8CC9-4E04-B8CF-CE59786DFB3A}"/>
          </ac:spMkLst>
        </pc:spChg>
        <pc:picChg chg="add mod">
          <ac:chgData name="Skill Yards" userId="510981af3225e229" providerId="Windows Live" clId="Web-{6CF5F025-A331-1314-448B-23F165B52867}" dt="2025-07-02T10:17:49.909" v="67"/>
          <ac:picMkLst>
            <pc:docMk/>
            <pc:sldMk cId="2994382738" sldId="258"/>
            <ac:picMk id="7" creationId="{099839C8-DF53-282E-9094-0398A54C1DD8}"/>
          </ac:picMkLst>
        </pc:picChg>
      </pc:sldChg>
      <pc:sldChg chg="addSp delSp modSp add replId">
        <pc:chgData name="Skill Yards" userId="510981af3225e229" providerId="Windows Live" clId="Web-{6CF5F025-A331-1314-448B-23F165B52867}" dt="2025-07-02T10:22:56.411" v="94" actId="1076"/>
        <pc:sldMkLst>
          <pc:docMk/>
          <pc:sldMk cId="545701828" sldId="259"/>
        </pc:sldMkLst>
        <pc:spChg chg="mod">
          <ac:chgData name="Skill Yards" userId="510981af3225e229" providerId="Windows Live" clId="Web-{6CF5F025-A331-1314-448B-23F165B52867}" dt="2025-07-02T10:21:50.785" v="80"/>
          <ac:spMkLst>
            <pc:docMk/>
            <pc:sldMk cId="545701828" sldId="259"/>
            <ac:spMk id="2" creationId="{46536516-DBB9-FD30-7651-3659DBD77D47}"/>
          </ac:spMkLst>
        </pc:spChg>
        <pc:spChg chg="mod">
          <ac:chgData name="Skill Yards" userId="510981af3225e229" providerId="Windows Live" clId="Web-{6CF5F025-A331-1314-448B-23F165B52867}" dt="2025-07-02T10:22:47.973" v="93" actId="20577"/>
          <ac:spMkLst>
            <pc:docMk/>
            <pc:sldMk cId="545701828" sldId="259"/>
            <ac:spMk id="4" creationId="{78CF2D78-D730-26AD-392F-8DC3502B530B}"/>
          </ac:spMkLst>
        </pc:spChg>
        <pc:spChg chg="add">
          <ac:chgData name="Skill Yards" userId="510981af3225e229" providerId="Windows Live" clId="Web-{6CF5F025-A331-1314-448B-23F165B52867}" dt="2025-07-02T10:21:50.785" v="80"/>
          <ac:spMkLst>
            <pc:docMk/>
            <pc:sldMk cId="545701828" sldId="259"/>
            <ac:spMk id="191" creationId="{435959F4-53DA-47FF-BC24-1E5B75C69876}"/>
          </ac:spMkLst>
        </pc:spChg>
        <pc:spChg chg="add">
          <ac:chgData name="Skill Yards" userId="510981af3225e229" providerId="Windows Live" clId="Web-{6CF5F025-A331-1314-448B-23F165B52867}" dt="2025-07-02T10:21:50.785" v="80"/>
          <ac:spMkLst>
            <pc:docMk/>
            <pc:sldMk cId="545701828" sldId="259"/>
            <ac:spMk id="202" creationId="{59226104-0061-4319-8237-9C001BF85D49}"/>
          </ac:spMkLst>
        </pc:spChg>
        <pc:spChg chg="add">
          <ac:chgData name="Skill Yards" userId="510981af3225e229" providerId="Windows Live" clId="Web-{6CF5F025-A331-1314-448B-23F165B52867}" dt="2025-07-02T10:21:50.785" v="80"/>
          <ac:spMkLst>
            <pc:docMk/>
            <pc:sldMk cId="545701828" sldId="259"/>
            <ac:spMk id="212" creationId="{2F9C493A-9F03-49B4-B3FB-19CE5AC115BE}"/>
          </ac:spMkLst>
        </pc:spChg>
        <pc:spChg chg="add">
          <ac:chgData name="Skill Yards" userId="510981af3225e229" providerId="Windows Live" clId="Web-{6CF5F025-A331-1314-448B-23F165B52867}" dt="2025-07-02T10:21:50.785" v="80"/>
          <ac:spMkLst>
            <pc:docMk/>
            <pc:sldMk cId="545701828" sldId="259"/>
            <ac:spMk id="214" creationId="{90A46C7D-C1BB-49B8-8D37-39742820E964}"/>
          </ac:spMkLst>
        </pc:spChg>
        <pc:spChg chg="add">
          <ac:chgData name="Skill Yards" userId="510981af3225e229" providerId="Windows Live" clId="Web-{6CF5F025-A331-1314-448B-23F165B52867}" dt="2025-07-02T10:21:50.785" v="80"/>
          <ac:spMkLst>
            <pc:docMk/>
            <pc:sldMk cId="545701828" sldId="259"/>
            <ac:spMk id="224" creationId="{55820E42-2F9D-41EF-B67F-522A133B3373}"/>
          </ac:spMkLst>
        </pc:spChg>
        <pc:picChg chg="add mod">
          <ac:chgData name="Skill Yards" userId="510981af3225e229" providerId="Windows Live" clId="Web-{6CF5F025-A331-1314-448B-23F165B52867}" dt="2025-07-02T10:22:56.411" v="94" actId="1076"/>
          <ac:picMkLst>
            <pc:docMk/>
            <pc:sldMk cId="545701828" sldId="259"/>
            <ac:picMk id="3" creationId="{405F4A76-D214-4A3B-0F57-990B27C5660B}"/>
          </ac:picMkLst>
        </pc:picChg>
      </pc:sldChg>
      <pc:sldChg chg="addSp delSp modSp add replId">
        <pc:chgData name="Skill Yards" userId="510981af3225e229" providerId="Windows Live" clId="Web-{6CF5F025-A331-1314-448B-23F165B52867}" dt="2025-07-02T10:25:01.271" v="119" actId="20577"/>
        <pc:sldMkLst>
          <pc:docMk/>
          <pc:sldMk cId="1121958456" sldId="260"/>
        </pc:sldMkLst>
        <pc:spChg chg="mod">
          <ac:chgData name="Skill Yards" userId="510981af3225e229" providerId="Windows Live" clId="Web-{6CF5F025-A331-1314-448B-23F165B52867}" dt="2025-07-02T10:24:21.708" v="104"/>
          <ac:spMkLst>
            <pc:docMk/>
            <pc:sldMk cId="1121958456" sldId="260"/>
            <ac:spMk id="2" creationId="{F51B079D-FB26-8C92-F2AF-0AFB9DDADA4F}"/>
          </ac:spMkLst>
        </pc:spChg>
        <pc:spChg chg="mod ord">
          <ac:chgData name="Skill Yards" userId="510981af3225e229" providerId="Windows Live" clId="Web-{6CF5F025-A331-1314-448B-23F165B52867}" dt="2025-07-02T10:25:01.271" v="119" actId="20577"/>
          <ac:spMkLst>
            <pc:docMk/>
            <pc:sldMk cId="1121958456" sldId="260"/>
            <ac:spMk id="4" creationId="{11E50363-4092-575C-A65F-0D88208878EB}"/>
          </ac:spMkLst>
        </pc:spChg>
        <pc:spChg chg="add">
          <ac:chgData name="Skill Yards" userId="510981af3225e229" providerId="Windows Live" clId="Web-{6CF5F025-A331-1314-448B-23F165B52867}" dt="2025-07-02T10:24:21.708" v="104"/>
          <ac:spMkLst>
            <pc:docMk/>
            <pc:sldMk cId="1121958456" sldId="260"/>
            <ac:spMk id="238" creationId="{435959F4-53DA-47FF-BC24-1E5B75C69876}"/>
          </ac:spMkLst>
        </pc:spChg>
        <pc:spChg chg="add">
          <ac:chgData name="Skill Yards" userId="510981af3225e229" providerId="Windows Live" clId="Web-{6CF5F025-A331-1314-448B-23F165B52867}" dt="2025-07-02T10:24:21.708" v="104"/>
          <ac:spMkLst>
            <pc:docMk/>
            <pc:sldMk cId="1121958456" sldId="260"/>
            <ac:spMk id="249" creationId="{59226104-0061-4319-8237-9C001BF85D49}"/>
          </ac:spMkLst>
        </pc:spChg>
        <pc:spChg chg="add">
          <ac:chgData name="Skill Yards" userId="510981af3225e229" providerId="Windows Live" clId="Web-{6CF5F025-A331-1314-448B-23F165B52867}" dt="2025-07-02T10:24:21.708" v="104"/>
          <ac:spMkLst>
            <pc:docMk/>
            <pc:sldMk cId="1121958456" sldId="260"/>
            <ac:spMk id="259" creationId="{142D98E1-37D2-4470-BF74-845E897954C6}"/>
          </ac:spMkLst>
        </pc:spChg>
        <pc:picChg chg="add mod">
          <ac:chgData name="Skill Yards" userId="510981af3225e229" providerId="Windows Live" clId="Web-{6CF5F025-A331-1314-448B-23F165B52867}" dt="2025-07-02T10:24:13.380" v="103"/>
          <ac:picMkLst>
            <pc:docMk/>
            <pc:sldMk cId="1121958456" sldId="260"/>
            <ac:picMk id="5" creationId="{C4BF74D9-7256-D73F-C6B2-1F05F1C92DAC}"/>
          </ac:picMkLst>
        </pc:picChg>
      </pc:sldChg>
      <pc:sldChg chg="addSp delSp modSp add replId">
        <pc:chgData name="Skill Yards" userId="510981af3225e229" providerId="Windows Live" clId="Web-{6CF5F025-A331-1314-448B-23F165B52867}" dt="2025-07-02T10:29:34.319" v="147" actId="1076"/>
        <pc:sldMkLst>
          <pc:docMk/>
          <pc:sldMk cId="3361666334" sldId="261"/>
        </pc:sldMkLst>
        <pc:spChg chg="mod">
          <ac:chgData name="Skill Yards" userId="510981af3225e229" providerId="Windows Live" clId="Web-{6CF5F025-A331-1314-448B-23F165B52867}" dt="2025-07-02T10:27:20.881" v="130"/>
          <ac:spMkLst>
            <pc:docMk/>
            <pc:sldMk cId="3361666334" sldId="261"/>
            <ac:spMk id="2" creationId="{2644C94B-0B9D-9864-DD43-C77F812D278F}"/>
          </ac:spMkLst>
        </pc:spChg>
        <pc:spChg chg="add">
          <ac:chgData name="Skill Yards" userId="510981af3225e229" providerId="Windows Live" clId="Web-{6CF5F025-A331-1314-448B-23F165B52867}" dt="2025-07-02T10:27:20.881" v="130"/>
          <ac:spMkLst>
            <pc:docMk/>
            <pc:sldMk cId="3361666334" sldId="261"/>
            <ac:spMk id="272" creationId="{A5D0B0D3-D735-4619-AA45-B57B791E1744}"/>
          </ac:spMkLst>
        </pc:spChg>
        <pc:spChg chg="add">
          <ac:chgData name="Skill Yards" userId="510981af3225e229" providerId="Windows Live" clId="Web-{6CF5F025-A331-1314-448B-23F165B52867}" dt="2025-07-02T10:27:20.881" v="130"/>
          <ac:spMkLst>
            <pc:docMk/>
            <pc:sldMk cId="3361666334" sldId="261"/>
            <ac:spMk id="274" creationId="{CF7F2079-504C-499A-A644-58F4DDC7643B}"/>
          </ac:spMkLst>
        </pc:spChg>
        <pc:spChg chg="add">
          <ac:chgData name="Skill Yards" userId="510981af3225e229" providerId="Windows Live" clId="Web-{6CF5F025-A331-1314-448B-23F165B52867}" dt="2025-07-02T10:27:20.881" v="130"/>
          <ac:spMkLst>
            <pc:docMk/>
            <pc:sldMk cId="3361666334" sldId="261"/>
            <ac:spMk id="284" creationId="{3D505D40-32E9-4C48-81F8-AD80433BE6B7}"/>
          </ac:spMkLst>
        </pc:spChg>
        <pc:picChg chg="add mod">
          <ac:chgData name="Skill Yards" userId="510981af3225e229" providerId="Windows Live" clId="Web-{6CF5F025-A331-1314-448B-23F165B52867}" dt="2025-07-02T10:28:55.788" v="145" actId="14100"/>
          <ac:picMkLst>
            <pc:docMk/>
            <pc:sldMk cId="3361666334" sldId="261"/>
            <ac:picMk id="3" creationId="{E9B84AB2-AD5B-360E-F462-167C5FD9ECFB}"/>
          </ac:picMkLst>
        </pc:picChg>
        <pc:picChg chg="mod ord">
          <ac:chgData name="Skill Yards" userId="510981af3225e229" providerId="Windows Live" clId="Web-{6CF5F025-A331-1314-448B-23F165B52867}" dt="2025-07-02T10:29:34.319" v="147" actId="1076"/>
          <ac:picMkLst>
            <pc:docMk/>
            <pc:sldMk cId="3361666334" sldId="261"/>
            <ac:picMk id="5" creationId="{F48F8D1A-A9F7-3F46-FD42-E1B3E50C3AD4}"/>
          </ac:picMkLst>
        </pc:picChg>
      </pc:sldChg>
      <pc:sldChg chg="addSp delSp modSp add replId">
        <pc:chgData name="Skill Yards" userId="510981af3225e229" providerId="Windows Live" clId="Web-{6CF5F025-A331-1314-448B-23F165B52867}" dt="2025-07-02T10:36:57.119" v="165"/>
        <pc:sldMkLst>
          <pc:docMk/>
          <pc:sldMk cId="3463552427" sldId="262"/>
        </pc:sldMkLst>
        <pc:spChg chg="mod">
          <ac:chgData name="Skill Yards" userId="510981af3225e229" providerId="Windows Live" clId="Web-{6CF5F025-A331-1314-448B-23F165B52867}" dt="2025-07-02T10:36:57.119" v="165"/>
          <ac:spMkLst>
            <pc:docMk/>
            <pc:sldMk cId="3463552427" sldId="262"/>
            <ac:spMk id="2" creationId="{60F1AD66-1B5B-9602-49B6-668A1A5142D8}"/>
          </ac:spMkLst>
        </pc:spChg>
        <pc:spChg chg="add mod ord">
          <ac:chgData name="Skill Yards" userId="510981af3225e229" providerId="Windows Live" clId="Web-{6CF5F025-A331-1314-448B-23F165B52867}" dt="2025-07-02T10:36:57.119" v="165"/>
          <ac:spMkLst>
            <pc:docMk/>
            <pc:sldMk cId="3463552427" sldId="262"/>
            <ac:spMk id="4" creationId="{E748F139-2FF4-D8E0-6FE1-7F27E7882C7B}"/>
          </ac:spMkLst>
        </pc:spChg>
        <pc:spChg chg="add">
          <ac:chgData name="Skill Yards" userId="510981af3225e229" providerId="Windows Live" clId="Web-{6CF5F025-A331-1314-448B-23F165B52867}" dt="2025-07-02T10:36:57.119" v="165"/>
          <ac:spMkLst>
            <pc:docMk/>
            <pc:sldMk cId="3463552427" sldId="262"/>
            <ac:spMk id="332" creationId="{435959F4-53DA-47FF-BC24-1E5B75C69876}"/>
          </ac:spMkLst>
        </pc:spChg>
        <pc:spChg chg="add">
          <ac:chgData name="Skill Yards" userId="510981af3225e229" providerId="Windows Live" clId="Web-{6CF5F025-A331-1314-448B-23F165B52867}" dt="2025-07-02T10:36:57.119" v="165"/>
          <ac:spMkLst>
            <pc:docMk/>
            <pc:sldMk cId="3463552427" sldId="262"/>
            <ac:spMk id="343" creationId="{59226104-0061-4319-8237-9C001BF85D49}"/>
          </ac:spMkLst>
        </pc:spChg>
        <pc:spChg chg="add">
          <ac:chgData name="Skill Yards" userId="510981af3225e229" providerId="Windows Live" clId="Web-{6CF5F025-A331-1314-448B-23F165B52867}" dt="2025-07-02T10:36:57.119" v="165"/>
          <ac:spMkLst>
            <pc:docMk/>
            <pc:sldMk cId="3463552427" sldId="262"/>
            <ac:spMk id="353" creationId="{142D98E1-37D2-4470-BF74-845E897954C6}"/>
          </ac:spMkLst>
        </pc:spChg>
        <pc:grpChg chg="add">
          <ac:chgData name="Skill Yards" userId="510981af3225e229" providerId="Windows Live" clId="Web-{6CF5F025-A331-1314-448B-23F165B52867}" dt="2025-07-02T10:36:57.119" v="165"/>
          <ac:grpSpMkLst>
            <pc:docMk/>
            <pc:sldMk cId="3463552427" sldId="262"/>
            <ac:grpSpMk id="334" creationId="{A7CF83E8-F6F0-41E3-B580-7412A04DDFB5}"/>
          </ac:grpSpMkLst>
        </pc:grpChg>
        <pc:picChg chg="add mod">
          <ac:chgData name="Skill Yards" userId="510981af3225e229" providerId="Windows Live" clId="Web-{6CF5F025-A331-1314-448B-23F165B52867}" dt="2025-07-02T10:36:57.119" v="165"/>
          <ac:picMkLst>
            <pc:docMk/>
            <pc:sldMk cId="3463552427" sldId="262"/>
            <ac:picMk id="6" creationId="{06EFF1FA-6C49-051A-9636-944B577F1019}"/>
          </ac:picMkLst>
        </pc:picChg>
      </pc:sldChg>
      <pc:sldChg chg="addSp delSp modSp new mod setBg">
        <pc:chgData name="Skill Yards" userId="510981af3225e229" providerId="Windows Live" clId="Web-{6CF5F025-A331-1314-448B-23F165B52867}" dt="2025-07-02T10:55:56.236" v="216"/>
        <pc:sldMkLst>
          <pc:docMk/>
          <pc:sldMk cId="4107641450" sldId="263"/>
        </pc:sldMkLst>
        <pc:spChg chg="mod">
          <ac:chgData name="Skill Yards" userId="510981af3225e229" providerId="Windows Live" clId="Web-{6CF5F025-A331-1314-448B-23F165B52867}" dt="2025-07-02T10:55:56.236" v="216"/>
          <ac:spMkLst>
            <pc:docMk/>
            <pc:sldMk cId="4107641450" sldId="263"/>
            <ac:spMk id="2" creationId="{5EA70891-3D79-1FF3-95B9-BAB84E2F560F}"/>
          </ac:spMkLst>
        </pc:spChg>
        <pc:spChg chg="add mod">
          <ac:chgData name="Skill Yards" userId="510981af3225e229" providerId="Windows Live" clId="Web-{6CF5F025-A331-1314-448B-23F165B52867}" dt="2025-07-02T10:55:56.236" v="216"/>
          <ac:spMkLst>
            <pc:docMk/>
            <pc:sldMk cId="4107641450" sldId="263"/>
            <ac:spMk id="7" creationId="{DAB42072-8D8E-23E1-A026-014EB095318F}"/>
          </ac:spMkLst>
        </pc:spChg>
        <pc:spChg chg="add">
          <ac:chgData name="Skill Yards" userId="510981af3225e229" providerId="Windows Live" clId="Web-{6CF5F025-A331-1314-448B-23F165B52867}" dt="2025-07-02T10:55:56.236" v="216"/>
          <ac:spMkLst>
            <pc:docMk/>
            <pc:sldMk cId="4107641450" sldId="263"/>
            <ac:spMk id="36" creationId="{F420BC5C-C418-4843-B04B-6918968D0982}"/>
          </ac:spMkLst>
        </pc:spChg>
        <pc:spChg chg="add">
          <ac:chgData name="Skill Yards" userId="510981af3225e229" providerId="Windows Live" clId="Web-{6CF5F025-A331-1314-448B-23F165B52867}" dt="2025-07-02T10:55:56.236" v="216"/>
          <ac:spMkLst>
            <pc:docMk/>
            <pc:sldMk cId="4107641450" sldId="263"/>
            <ac:spMk id="38" creationId="{13E5F285-BD95-4989-B20B-77899015947C}"/>
          </ac:spMkLst>
        </pc:spChg>
        <pc:spChg chg="add">
          <ac:chgData name="Skill Yards" userId="510981af3225e229" providerId="Windows Live" clId="Web-{6CF5F025-A331-1314-448B-23F165B52867}" dt="2025-07-02T10:55:56.236" v="216"/>
          <ac:spMkLst>
            <pc:docMk/>
            <pc:sldMk cId="4107641450" sldId="263"/>
            <ac:spMk id="48" creationId="{6B6061A8-D267-4967-AF47-C3CC45138582}"/>
          </ac:spMkLst>
        </pc:spChg>
        <pc:picChg chg="add mod">
          <ac:chgData name="Skill Yards" userId="510981af3225e229" providerId="Windows Live" clId="Web-{6CF5F025-A331-1314-448B-23F165B52867}" dt="2025-07-02T10:55:56.236" v="216"/>
          <ac:picMkLst>
            <pc:docMk/>
            <pc:sldMk cId="4107641450" sldId="263"/>
            <ac:picMk id="9" creationId="{68AE3003-C5F2-519E-684D-EBB60290B11C}"/>
          </ac:picMkLst>
        </pc:picChg>
      </pc:sldChg>
      <pc:sldChg chg="modSp new">
        <pc:chgData name="Skill Yards" userId="510981af3225e229" providerId="Windows Live" clId="Web-{6CF5F025-A331-1314-448B-23F165B52867}" dt="2025-07-02T10:43:54.543" v="179" actId="20577"/>
        <pc:sldMkLst>
          <pc:docMk/>
          <pc:sldMk cId="64236364" sldId="264"/>
        </pc:sldMkLst>
        <pc:spChg chg="mod">
          <ac:chgData name="Skill Yards" userId="510981af3225e229" providerId="Windows Live" clId="Web-{6CF5F025-A331-1314-448B-23F165B52867}" dt="2025-07-02T10:43:49.324" v="177" actId="20577"/>
          <ac:spMkLst>
            <pc:docMk/>
            <pc:sldMk cId="64236364" sldId="264"/>
            <ac:spMk id="2" creationId="{26A60778-EEEE-687F-D9A9-2FD4963EB0F6}"/>
          </ac:spMkLst>
        </pc:spChg>
        <pc:spChg chg="mod">
          <ac:chgData name="Skill Yards" userId="510981af3225e229" providerId="Windows Live" clId="Web-{6CF5F025-A331-1314-448B-23F165B52867}" dt="2025-07-02T10:43:54.543" v="179" actId="20577"/>
          <ac:spMkLst>
            <pc:docMk/>
            <pc:sldMk cId="64236364" sldId="264"/>
            <ac:spMk id="3" creationId="{8B6C3A6F-AA18-9088-890E-25C52DCEA349}"/>
          </ac:spMkLst>
        </pc:spChg>
      </pc:sldChg>
      <pc:sldChg chg="addSp delSp modSp new mod setBg">
        <pc:chgData name="Skill Yards" userId="510981af3225e229" providerId="Windows Live" clId="Web-{6CF5F025-A331-1314-448B-23F165B52867}" dt="2025-07-02T10:47:10.529" v="199" actId="14100"/>
        <pc:sldMkLst>
          <pc:docMk/>
          <pc:sldMk cId="3414760286" sldId="265"/>
        </pc:sldMkLst>
        <pc:spChg chg="add mod">
          <ac:chgData name="Skill Yards" userId="510981af3225e229" providerId="Windows Live" clId="Web-{6CF5F025-A331-1314-448B-23F165B52867}" dt="2025-07-02T10:46:57.451" v="196"/>
          <ac:spMkLst>
            <pc:docMk/>
            <pc:sldMk cId="3414760286" sldId="265"/>
            <ac:spMk id="5" creationId="{08ECF43A-197C-0527-D241-7CBEA4E1F3F7}"/>
          </ac:spMkLst>
        </pc:spChg>
        <pc:spChg chg="add">
          <ac:chgData name="Skill Yards" userId="510981af3225e229" providerId="Windows Live" clId="Web-{6CF5F025-A331-1314-448B-23F165B52867}" dt="2025-07-02T10:46:57.451" v="196"/>
          <ac:spMkLst>
            <pc:docMk/>
            <pc:sldMk cId="3414760286" sldId="265"/>
            <ac:spMk id="10" creationId="{435959F4-53DA-47FF-BC24-1E5B75C69876}"/>
          </ac:spMkLst>
        </pc:spChg>
        <pc:spChg chg="add">
          <ac:chgData name="Skill Yards" userId="510981af3225e229" providerId="Windows Live" clId="Web-{6CF5F025-A331-1314-448B-23F165B52867}" dt="2025-07-02T10:46:57.451" v="196"/>
          <ac:spMkLst>
            <pc:docMk/>
            <pc:sldMk cId="3414760286" sldId="265"/>
            <ac:spMk id="21" creationId="{59226104-0061-4319-8237-9C001BF85D49}"/>
          </ac:spMkLst>
        </pc:spChg>
        <pc:spChg chg="add">
          <ac:chgData name="Skill Yards" userId="510981af3225e229" providerId="Windows Live" clId="Web-{6CF5F025-A331-1314-448B-23F165B52867}" dt="2025-07-02T10:46:57.451" v="196"/>
          <ac:spMkLst>
            <pc:docMk/>
            <pc:sldMk cId="3414760286" sldId="265"/>
            <ac:spMk id="31" creationId="{A5D0B0D3-D735-4619-AA45-B57B791E1744}"/>
          </ac:spMkLst>
        </pc:spChg>
        <pc:spChg chg="add">
          <ac:chgData name="Skill Yards" userId="510981af3225e229" providerId="Windows Live" clId="Web-{6CF5F025-A331-1314-448B-23F165B52867}" dt="2025-07-02T10:46:57.451" v="196"/>
          <ac:spMkLst>
            <pc:docMk/>
            <pc:sldMk cId="3414760286" sldId="265"/>
            <ac:spMk id="41" creationId="{A019653D-2F73-443C-916C-3E9277B43C4E}"/>
          </ac:spMkLst>
        </pc:spChg>
        <pc:grpChg chg="add">
          <ac:chgData name="Skill Yards" userId="510981af3225e229" providerId="Windows Live" clId="Web-{6CF5F025-A331-1314-448B-23F165B52867}" dt="2025-07-02T10:46:57.451" v="196"/>
          <ac:grpSpMkLst>
            <pc:docMk/>
            <pc:sldMk cId="3414760286" sldId="265"/>
            <ac:grpSpMk id="12" creationId="{A7CF83E8-F6F0-41E3-B580-7412A04DDFB5}"/>
          </ac:grpSpMkLst>
        </pc:grpChg>
        <pc:grpChg chg="add">
          <ac:chgData name="Skill Yards" userId="510981af3225e229" providerId="Windows Live" clId="Web-{6CF5F025-A331-1314-448B-23F165B52867}" dt="2025-07-02T10:46:57.451" v="196"/>
          <ac:grpSpMkLst>
            <pc:docMk/>
            <pc:sldMk cId="3414760286" sldId="265"/>
            <ac:grpSpMk id="23" creationId="{51B01909-73B8-4486-A749-C643B1D7E361}"/>
          </ac:grpSpMkLst>
        </pc:grpChg>
        <pc:grpChg chg="add">
          <ac:chgData name="Skill Yards" userId="510981af3225e229" providerId="Windows Live" clId="Web-{6CF5F025-A331-1314-448B-23F165B52867}" dt="2025-07-02T10:46:57.451" v="196"/>
          <ac:grpSpMkLst>
            <pc:docMk/>
            <pc:sldMk cId="3414760286" sldId="265"/>
            <ac:grpSpMk id="33" creationId="{06B4C967-D337-479B-87CA-7587B7FCFF5E}"/>
          </ac:grpSpMkLst>
        </pc:grpChg>
        <pc:grpChg chg="add">
          <ac:chgData name="Skill Yards" userId="510981af3225e229" providerId="Windows Live" clId="Web-{6CF5F025-A331-1314-448B-23F165B52867}" dt="2025-07-02T10:46:57.451" v="196"/>
          <ac:grpSpMkLst>
            <pc:docMk/>
            <pc:sldMk cId="3414760286" sldId="265"/>
            <ac:grpSpMk id="43" creationId="{7F3CC54C-8A5F-42B2-80EF-40005E1BB42E}"/>
          </ac:grpSpMkLst>
        </pc:grpChg>
        <pc:picChg chg="add mod ord">
          <ac:chgData name="Skill Yards" userId="510981af3225e229" providerId="Windows Live" clId="Web-{6CF5F025-A331-1314-448B-23F165B52867}" dt="2025-07-02T10:47:10.529" v="199" actId="14100"/>
          <ac:picMkLst>
            <pc:docMk/>
            <pc:sldMk cId="3414760286" sldId="265"/>
            <ac:picMk id="4" creationId="{03E91353-2D01-7BBF-0D06-8844B73BAB24}"/>
          </ac:picMkLst>
        </pc:picChg>
      </pc:sldChg>
      <pc:sldChg chg="addSp delSp modSp new">
        <pc:chgData name="Skill Yards" userId="510981af3225e229" providerId="Windows Live" clId="Web-{6CF5F025-A331-1314-448B-23F165B52867}" dt="2025-07-02T10:52:22.140" v="206" actId="14100"/>
        <pc:sldMkLst>
          <pc:docMk/>
          <pc:sldMk cId="2359366025" sldId="266"/>
        </pc:sldMkLst>
        <pc:spChg chg="mod">
          <ac:chgData name="Skill Yards" userId="510981af3225e229" providerId="Windows Live" clId="Web-{6CF5F025-A331-1314-448B-23F165B52867}" dt="2025-07-02T10:52:05.124" v="202" actId="20577"/>
          <ac:spMkLst>
            <pc:docMk/>
            <pc:sldMk cId="2359366025" sldId="266"/>
            <ac:spMk id="2" creationId="{851FD6D3-7A8B-618C-E37A-AD0EFCFFBB4B}"/>
          </ac:spMkLst>
        </pc:spChg>
        <pc:picChg chg="add mod ord">
          <ac:chgData name="Skill Yards" userId="510981af3225e229" providerId="Windows Live" clId="Web-{6CF5F025-A331-1314-448B-23F165B52867}" dt="2025-07-02T10:52:22.140" v="206" actId="14100"/>
          <ac:picMkLst>
            <pc:docMk/>
            <pc:sldMk cId="2359366025" sldId="266"/>
            <ac:picMk id="4" creationId="{A6B4FE59-C35B-7C79-8092-F474BFFCA564}"/>
          </ac:picMkLst>
        </pc:picChg>
      </pc:sldChg>
      <pc:sldChg chg="addSp modSp new mod setBg">
        <pc:chgData name="Skill Yards" userId="510981af3225e229" providerId="Windows Live" clId="Web-{6CF5F025-A331-1314-448B-23F165B52867}" dt="2025-07-02T10:54:57.595" v="213"/>
        <pc:sldMkLst>
          <pc:docMk/>
          <pc:sldMk cId="3565797697" sldId="267"/>
        </pc:sldMkLst>
        <pc:spChg chg="mod">
          <ac:chgData name="Skill Yards" userId="510981af3225e229" providerId="Windows Live" clId="Web-{6CF5F025-A331-1314-448B-23F165B52867}" dt="2025-07-02T10:54:57.595" v="213"/>
          <ac:spMkLst>
            <pc:docMk/>
            <pc:sldMk cId="3565797697" sldId="267"/>
            <ac:spMk id="2" creationId="{BB59E5D3-5450-BBF7-68D6-00645843D1F7}"/>
          </ac:spMkLst>
        </pc:spChg>
        <pc:spChg chg="mod">
          <ac:chgData name="Skill Yards" userId="510981af3225e229" providerId="Windows Live" clId="Web-{6CF5F025-A331-1314-448B-23F165B52867}" dt="2025-07-02T10:54:57.595" v="213"/>
          <ac:spMkLst>
            <pc:docMk/>
            <pc:sldMk cId="3565797697" sldId="267"/>
            <ac:spMk id="3" creationId="{9CEAE09F-5BB0-5D4E-0900-6217ADEC81C2}"/>
          </ac:spMkLst>
        </pc:spChg>
        <pc:spChg chg="add">
          <ac:chgData name="Skill Yards" userId="510981af3225e229" providerId="Windows Live" clId="Web-{6CF5F025-A331-1314-448B-23F165B52867}" dt="2025-07-02T10:54:57.595" v="213"/>
          <ac:spMkLst>
            <pc:docMk/>
            <pc:sldMk cId="3565797697" sldId="267"/>
            <ac:spMk id="9" creationId="{2F9C493A-9F03-49B4-B3FB-19CE5AC115BE}"/>
          </ac:spMkLst>
        </pc:spChg>
        <pc:spChg chg="add">
          <ac:chgData name="Skill Yards" userId="510981af3225e229" providerId="Windows Live" clId="Web-{6CF5F025-A331-1314-448B-23F165B52867}" dt="2025-07-02T10:54:57.595" v="213"/>
          <ac:spMkLst>
            <pc:docMk/>
            <pc:sldMk cId="3565797697" sldId="267"/>
            <ac:spMk id="11" creationId="{90A46C7D-C1BB-49B8-8D37-39742820E964}"/>
          </ac:spMkLst>
        </pc:spChg>
        <pc:spChg chg="add">
          <ac:chgData name="Skill Yards" userId="510981af3225e229" providerId="Windows Live" clId="Web-{6CF5F025-A331-1314-448B-23F165B52867}" dt="2025-07-02T10:54:57.595" v="213"/>
          <ac:spMkLst>
            <pc:docMk/>
            <pc:sldMk cId="3565797697" sldId="267"/>
            <ac:spMk id="21" creationId="{55820E42-2F9D-41EF-B67F-522A133B3373}"/>
          </ac:spMkLst>
        </pc:spChg>
        <pc:grpChg chg="add">
          <ac:chgData name="Skill Yards" userId="510981af3225e229" providerId="Windows Live" clId="Web-{6CF5F025-A331-1314-448B-23F165B52867}" dt="2025-07-02T10:54:57.595" v="213"/>
          <ac:grpSpMkLst>
            <pc:docMk/>
            <pc:sldMk cId="3565797697" sldId="267"/>
            <ac:grpSpMk id="13" creationId="{61BBAB6F-65E6-4E2B-B363-6AB27C84E0C1}"/>
          </ac:grpSpMkLst>
        </pc:grpChg>
        <pc:grpChg chg="add">
          <ac:chgData name="Skill Yards" userId="510981af3225e229" providerId="Windows Live" clId="Web-{6CF5F025-A331-1314-448B-23F165B52867}" dt="2025-07-02T10:54:57.595" v="213"/>
          <ac:grpSpMkLst>
            <pc:docMk/>
            <pc:sldMk cId="3565797697" sldId="267"/>
            <ac:grpSpMk id="23" creationId="{13D9BC31-B57D-4933-AD83-94F462D4C2F9}"/>
          </ac:grpSpMkLst>
        </pc:grpChg>
        <pc:picChg chg="add mod">
          <ac:chgData name="Skill Yards" userId="510981af3225e229" providerId="Windows Live" clId="Web-{6CF5F025-A331-1314-448B-23F165B52867}" dt="2025-07-02T10:54:57.595" v="213"/>
          <ac:picMkLst>
            <pc:docMk/>
            <pc:sldMk cId="3565797697" sldId="267"/>
            <ac:picMk id="4" creationId="{7E358717-5885-1259-2279-59FA213D5033}"/>
          </ac:picMkLst>
        </pc:picChg>
      </pc:sldChg>
      <pc:sldChg chg="addSp delSp modSp new mod ord setBg">
        <pc:chgData name="Skill Yards" userId="510981af3225e229" providerId="Windows Live" clId="Web-{6CF5F025-A331-1314-448B-23F165B52867}" dt="2025-07-02T10:59:46.175" v="235"/>
        <pc:sldMkLst>
          <pc:docMk/>
          <pc:sldMk cId="3813962798" sldId="268"/>
        </pc:sldMkLst>
        <pc:spChg chg="mod">
          <ac:chgData name="Skill Yards" userId="510981af3225e229" providerId="Windows Live" clId="Web-{6CF5F025-A331-1314-448B-23F165B52867}" dt="2025-07-02T10:59:04.238" v="232"/>
          <ac:spMkLst>
            <pc:docMk/>
            <pc:sldMk cId="3813962798" sldId="268"/>
            <ac:spMk id="2" creationId="{807E9A83-86D0-02DE-7364-B69B0BF68F24}"/>
          </ac:spMkLst>
        </pc:spChg>
        <pc:spChg chg="add mod">
          <ac:chgData name="Skill Yards" userId="510981af3225e229" providerId="Windows Live" clId="Web-{6CF5F025-A331-1314-448B-23F165B52867}" dt="2025-07-02T10:59:34.113" v="234" actId="20577"/>
          <ac:spMkLst>
            <pc:docMk/>
            <pc:sldMk cId="3813962798" sldId="268"/>
            <ac:spMk id="8" creationId="{BCF5D12A-2DD9-6214-9ED4-0A9C8C101C12}"/>
          </ac:spMkLst>
        </pc:spChg>
        <pc:spChg chg="add">
          <ac:chgData name="Skill Yards" userId="510981af3225e229" providerId="Windows Live" clId="Web-{6CF5F025-A331-1314-448B-23F165B52867}" dt="2025-07-02T10:59:04.238" v="232"/>
          <ac:spMkLst>
            <pc:docMk/>
            <pc:sldMk cId="3813962798" sldId="268"/>
            <ac:spMk id="86" creationId="{F420BC5C-C418-4843-B04B-6918968D0982}"/>
          </ac:spMkLst>
        </pc:spChg>
        <pc:spChg chg="add">
          <ac:chgData name="Skill Yards" userId="510981af3225e229" providerId="Windows Live" clId="Web-{6CF5F025-A331-1314-448B-23F165B52867}" dt="2025-07-02T10:59:04.238" v="232"/>
          <ac:spMkLst>
            <pc:docMk/>
            <pc:sldMk cId="3813962798" sldId="268"/>
            <ac:spMk id="87" creationId="{13E5F285-BD95-4989-B20B-77899015947C}"/>
          </ac:spMkLst>
        </pc:spChg>
        <pc:spChg chg="add">
          <ac:chgData name="Skill Yards" userId="510981af3225e229" providerId="Windows Live" clId="Web-{6CF5F025-A331-1314-448B-23F165B52867}" dt="2025-07-02T10:59:04.238" v="232"/>
          <ac:spMkLst>
            <pc:docMk/>
            <pc:sldMk cId="3813962798" sldId="268"/>
            <ac:spMk id="89" creationId="{6B6061A8-D267-4967-AF47-C3CC45138582}"/>
          </ac:spMkLst>
        </pc:spChg>
        <pc:picChg chg="add mod ord">
          <ac:chgData name="Skill Yards" userId="510981af3225e229" providerId="Windows Live" clId="Web-{6CF5F025-A331-1314-448B-23F165B52867}" dt="2025-07-02T10:59:04.238" v="232"/>
          <ac:picMkLst>
            <pc:docMk/>
            <pc:sldMk cId="3813962798" sldId="268"/>
            <ac:picMk id="4" creationId="{27969094-54E4-7F65-0810-1AF335851697}"/>
          </ac:picMkLst>
        </pc:picChg>
      </pc:sldChg>
      <pc:sldChg chg="modSp add ord replId">
        <pc:chgData name="Skill Yards" userId="510981af3225e229" providerId="Windows Live" clId="Web-{6CF5F025-A331-1314-448B-23F165B52867}" dt="2025-07-02T11:00:51.738" v="247"/>
        <pc:sldMkLst>
          <pc:docMk/>
          <pc:sldMk cId="1990211259" sldId="269"/>
        </pc:sldMkLst>
        <pc:spChg chg="mod">
          <ac:chgData name="Skill Yards" userId="510981af3225e229" providerId="Windows Live" clId="Web-{6CF5F025-A331-1314-448B-23F165B52867}" dt="2025-07-02T11:00:43.301" v="246" actId="20577"/>
          <ac:spMkLst>
            <pc:docMk/>
            <pc:sldMk cId="1990211259" sldId="269"/>
            <ac:spMk id="8" creationId="{5A75CA54-BFC2-FB57-CC53-3CD2A336C9BF}"/>
          </ac:spMkLst>
        </pc:spChg>
      </pc:sldChg>
      <pc:sldChg chg="addSp delSp modSp new mod setBg">
        <pc:chgData name="Skill Yards" userId="510981af3225e229" providerId="Windows Live" clId="Web-{6CF5F025-A331-1314-448B-23F165B52867}" dt="2025-07-02T11:04:53.896" v="256"/>
        <pc:sldMkLst>
          <pc:docMk/>
          <pc:sldMk cId="3128575012" sldId="270"/>
        </pc:sldMkLst>
        <pc:spChg chg="mod">
          <ac:chgData name="Skill Yards" userId="510981af3225e229" providerId="Windows Live" clId="Web-{6CF5F025-A331-1314-448B-23F165B52867}" dt="2025-07-02T11:04:53.896" v="256"/>
          <ac:spMkLst>
            <pc:docMk/>
            <pc:sldMk cId="3128575012" sldId="270"/>
            <ac:spMk id="2" creationId="{3EE2EDD0-DD58-14BB-749C-304A29DE2D68}"/>
          </ac:spMkLst>
        </pc:spChg>
        <pc:spChg chg="mod ord">
          <ac:chgData name="Skill Yards" userId="510981af3225e229" providerId="Windows Live" clId="Web-{6CF5F025-A331-1314-448B-23F165B52867}" dt="2025-07-02T11:04:53.896" v="256"/>
          <ac:spMkLst>
            <pc:docMk/>
            <pc:sldMk cId="3128575012" sldId="270"/>
            <ac:spMk id="3" creationId="{4C53FB84-8021-8B85-1C09-55779091E048}"/>
          </ac:spMkLst>
        </pc:spChg>
        <pc:spChg chg="add">
          <ac:chgData name="Skill Yards" userId="510981af3225e229" providerId="Windows Live" clId="Web-{6CF5F025-A331-1314-448B-23F165B52867}" dt="2025-07-02T11:04:53.896" v="256"/>
          <ac:spMkLst>
            <pc:docMk/>
            <pc:sldMk cId="3128575012" sldId="270"/>
            <ac:spMk id="32" creationId="{142D98E1-37D2-4470-BF74-845E897954C6}"/>
          </ac:spMkLst>
        </pc:spChg>
        <pc:grpChg chg="add">
          <ac:chgData name="Skill Yards" userId="510981af3225e229" providerId="Windows Live" clId="Web-{6CF5F025-A331-1314-448B-23F165B52867}" dt="2025-07-02T11:04:53.896" v="256"/>
          <ac:grpSpMkLst>
            <pc:docMk/>
            <pc:sldMk cId="3128575012" sldId="270"/>
            <ac:grpSpMk id="33" creationId="{554A72DC-6122-426C-9473-FE48DFBD1634}"/>
          </ac:grpSpMkLst>
        </pc:grpChg>
        <pc:picChg chg="add mod">
          <ac:chgData name="Skill Yards" userId="510981af3225e229" providerId="Windows Live" clId="Web-{6CF5F025-A331-1314-448B-23F165B52867}" dt="2025-07-02T11:04:53.896" v="256"/>
          <ac:picMkLst>
            <pc:docMk/>
            <pc:sldMk cId="3128575012" sldId="270"/>
            <ac:picMk id="4" creationId="{5920D96E-D7ED-8A89-4A90-E6819BA0D0C5}"/>
          </ac:picMkLst>
        </pc:picChg>
      </pc:sldChg>
      <pc:sldChg chg="addSp delSp modSp add replId">
        <pc:chgData name="Skill Yards" userId="510981af3225e229" providerId="Windows Live" clId="Web-{6CF5F025-A331-1314-448B-23F165B52867}" dt="2025-07-02T11:07:44.959" v="263"/>
        <pc:sldMkLst>
          <pc:docMk/>
          <pc:sldMk cId="1928055668" sldId="271"/>
        </pc:sldMkLst>
        <pc:spChg chg="mod">
          <ac:chgData name="Skill Yards" userId="510981af3225e229" providerId="Windows Live" clId="Web-{6CF5F025-A331-1314-448B-23F165B52867}" dt="2025-07-02T11:07:35.647" v="259" actId="20577"/>
          <ac:spMkLst>
            <pc:docMk/>
            <pc:sldMk cId="1928055668" sldId="271"/>
            <ac:spMk id="3" creationId="{A5901FC7-6AB9-4BB9-708A-D72B93FF51E4}"/>
          </ac:spMkLst>
        </pc:spChg>
      </pc:sldChg>
      <pc:sldChg chg="modSp add replId">
        <pc:chgData name="Skill Yards" userId="510981af3225e229" providerId="Windows Live" clId="Web-{6CF5F025-A331-1314-448B-23F165B52867}" dt="2025-07-02T11:09:06.757" v="268" actId="20577"/>
        <pc:sldMkLst>
          <pc:docMk/>
          <pc:sldMk cId="3476648140" sldId="272"/>
        </pc:sldMkLst>
        <pc:spChg chg="mod">
          <ac:chgData name="Skill Yards" userId="510981af3225e229" providerId="Windows Live" clId="Web-{6CF5F025-A331-1314-448B-23F165B52867}" dt="2025-07-02T11:09:06.757" v="268" actId="20577"/>
          <ac:spMkLst>
            <pc:docMk/>
            <pc:sldMk cId="3476648140" sldId="272"/>
            <ac:spMk id="8" creationId="{F56715D7-E2FB-11D9-83B0-BE6A5AFBB878}"/>
          </ac:spMkLst>
        </pc:spChg>
      </pc:sldChg>
      <pc:sldChg chg="new del">
        <pc:chgData name="Skill Yards" userId="510981af3225e229" providerId="Windows Live" clId="Web-{6CF5F025-A331-1314-448B-23F165B52867}" dt="2025-07-02T11:30:47.705" v="271"/>
        <pc:sldMkLst>
          <pc:docMk/>
          <pc:sldMk cId="1964834548" sldId="273"/>
        </pc:sldMkLst>
      </pc:sldChg>
      <pc:sldChg chg="add">
        <pc:chgData name="Skill Yards" userId="510981af3225e229" providerId="Windows Live" clId="Web-{6CF5F025-A331-1314-448B-23F165B52867}" dt="2025-07-02T11:26:58.469" v="270"/>
        <pc:sldMkLst>
          <pc:docMk/>
          <pc:sldMk cId="3299991104" sldId="288"/>
        </pc:sldMkLst>
      </pc:sldChg>
      <pc:sldChg chg="addSp delSp modSp add mod setBg">
        <pc:chgData name="Skill Yards" userId="510981af3225e229" providerId="Windows Live" clId="Web-{6CF5F025-A331-1314-448B-23F165B52867}" dt="2025-07-02T11:35:55.192" v="291" actId="20577"/>
        <pc:sldMkLst>
          <pc:docMk/>
          <pc:sldMk cId="4155373472" sldId="289"/>
        </pc:sldMkLst>
        <pc:spChg chg="mod">
          <ac:chgData name="Skill Yards" userId="510981af3225e229" providerId="Windows Live" clId="Web-{6CF5F025-A331-1314-448B-23F165B52867}" dt="2025-07-02T11:33:27.097" v="286"/>
          <ac:spMkLst>
            <pc:docMk/>
            <pc:sldMk cId="4155373472" sldId="289"/>
            <ac:spMk id="2" creationId="{CA18ED8C-56CF-396C-E1D7-92EA38CC2AE5}"/>
          </ac:spMkLst>
        </pc:spChg>
        <pc:spChg chg="mod">
          <ac:chgData name="Skill Yards" userId="510981af3225e229" providerId="Windows Live" clId="Web-{6CF5F025-A331-1314-448B-23F165B52867}" dt="2025-07-02T11:35:55.192" v="291" actId="20577"/>
          <ac:spMkLst>
            <pc:docMk/>
            <pc:sldMk cId="4155373472" sldId="289"/>
            <ac:spMk id="3" creationId="{65520BCA-D581-79A8-2C8C-9D6D04C8C89C}"/>
          </ac:spMkLst>
        </pc:spChg>
        <pc:spChg chg="add">
          <ac:chgData name="Skill Yards" userId="510981af3225e229" providerId="Windows Live" clId="Web-{6CF5F025-A331-1314-448B-23F165B52867}" dt="2025-07-02T11:33:27.097" v="286"/>
          <ac:spMkLst>
            <pc:docMk/>
            <pc:sldMk cId="4155373472" sldId="289"/>
            <ac:spMk id="55" creationId="{435959F4-53DA-47FF-BC24-1E5B75C69876}"/>
          </ac:spMkLst>
        </pc:spChg>
        <pc:spChg chg="add">
          <ac:chgData name="Skill Yards" userId="510981af3225e229" providerId="Windows Live" clId="Web-{6CF5F025-A331-1314-448B-23F165B52867}" dt="2025-07-02T11:33:27.097" v="286"/>
          <ac:spMkLst>
            <pc:docMk/>
            <pc:sldMk cId="4155373472" sldId="289"/>
            <ac:spMk id="57" creationId="{59226104-0061-4319-8237-9C001BF85D49}"/>
          </ac:spMkLst>
        </pc:spChg>
        <pc:spChg chg="add">
          <ac:chgData name="Skill Yards" userId="510981af3225e229" providerId="Windows Live" clId="Web-{6CF5F025-A331-1314-448B-23F165B52867}" dt="2025-07-02T11:33:27.097" v="286"/>
          <ac:spMkLst>
            <pc:docMk/>
            <pc:sldMk cId="4155373472" sldId="289"/>
            <ac:spMk id="59" creationId="{F420BC5C-C418-4843-B04B-6918968D0982}"/>
          </ac:spMkLst>
        </pc:spChg>
        <pc:spChg chg="add">
          <ac:chgData name="Skill Yards" userId="510981af3225e229" providerId="Windows Live" clId="Web-{6CF5F025-A331-1314-448B-23F165B52867}" dt="2025-07-02T11:33:27.097" v="286"/>
          <ac:spMkLst>
            <pc:docMk/>
            <pc:sldMk cId="4155373472" sldId="289"/>
            <ac:spMk id="60" creationId="{13E5F285-BD95-4989-B20B-77899015947C}"/>
          </ac:spMkLst>
        </pc:spChg>
        <pc:spChg chg="add">
          <ac:chgData name="Skill Yards" userId="510981af3225e229" providerId="Windows Live" clId="Web-{6CF5F025-A331-1314-448B-23F165B52867}" dt="2025-07-02T11:33:27.097" v="286"/>
          <ac:spMkLst>
            <pc:docMk/>
            <pc:sldMk cId="4155373472" sldId="289"/>
            <ac:spMk id="62" creationId="{6B6061A8-D267-4967-AF47-C3CC45138582}"/>
          </ac:spMkLst>
        </pc:spChg>
        <pc:grpChg chg="add">
          <ac:chgData name="Skill Yards" userId="510981af3225e229" providerId="Windows Live" clId="Web-{6CF5F025-A331-1314-448B-23F165B52867}" dt="2025-07-02T11:33:27.097" v="286"/>
          <ac:grpSpMkLst>
            <pc:docMk/>
            <pc:sldMk cId="4155373472" sldId="289"/>
            <ac:grpSpMk id="56" creationId="{A7CF83E8-F6F0-41E3-B580-7412A04DDFB5}"/>
          </ac:grpSpMkLst>
        </pc:grpChg>
        <pc:grpChg chg="add">
          <ac:chgData name="Skill Yards" userId="510981af3225e229" providerId="Windows Live" clId="Web-{6CF5F025-A331-1314-448B-23F165B52867}" dt="2025-07-02T11:33:27.097" v="286"/>
          <ac:grpSpMkLst>
            <pc:docMk/>
            <pc:sldMk cId="4155373472" sldId="289"/>
            <ac:grpSpMk id="61" creationId="{6C02F4BE-6538-4CAD-B506-5FEB41D378BC}"/>
          </ac:grpSpMkLst>
        </pc:grpChg>
        <pc:picChg chg="mod ord">
          <ac:chgData name="Skill Yards" userId="510981af3225e229" providerId="Windows Live" clId="Web-{6CF5F025-A331-1314-448B-23F165B52867}" dt="2025-07-02T11:33:27.097" v="286"/>
          <ac:picMkLst>
            <pc:docMk/>
            <pc:sldMk cId="4155373472" sldId="289"/>
            <ac:picMk id="6" creationId="{0CA35658-38BD-8178-D736-8FA258FB2AD7}"/>
          </ac:picMkLst>
        </pc:picChg>
      </pc:sldChg>
      <pc:sldChg chg="modSp add replId">
        <pc:chgData name="Skill Yards" userId="510981af3225e229" providerId="Windows Live" clId="Web-{6CF5F025-A331-1314-448B-23F165B52867}" dt="2025-07-02T11:36:52.270" v="313" actId="14100"/>
        <pc:sldMkLst>
          <pc:docMk/>
          <pc:sldMk cId="2727999833" sldId="290"/>
        </pc:sldMkLst>
        <pc:spChg chg="mod">
          <ac:chgData name="Skill Yards" userId="510981af3225e229" providerId="Windows Live" clId="Web-{6CF5F025-A331-1314-448B-23F165B52867}" dt="2025-07-02T11:36:43.723" v="309" actId="20577"/>
          <ac:spMkLst>
            <pc:docMk/>
            <pc:sldMk cId="2727999833" sldId="290"/>
            <ac:spMk id="2" creationId="{2DFA8C9B-5508-905D-ABB5-6712B91190B3}"/>
          </ac:spMkLst>
        </pc:spChg>
        <pc:spChg chg="mod">
          <ac:chgData name="Skill Yards" userId="510981af3225e229" providerId="Windows Live" clId="Web-{6CF5F025-A331-1314-448B-23F165B52867}" dt="2025-07-02T11:36:52.270" v="313" actId="14100"/>
          <ac:spMkLst>
            <pc:docMk/>
            <pc:sldMk cId="2727999833" sldId="290"/>
            <ac:spMk id="3" creationId="{EAA46D45-61A9-B537-5BE9-E347930C98A1}"/>
          </ac:spMkLst>
        </pc:spChg>
      </pc:sldChg>
      <pc:sldChg chg="modSp add replId">
        <pc:chgData name="Skill Yards" userId="510981af3225e229" providerId="Windows Live" clId="Web-{6CF5F025-A331-1314-448B-23F165B52867}" dt="2025-07-02T11:38:28.380" v="328" actId="20577"/>
        <pc:sldMkLst>
          <pc:docMk/>
          <pc:sldMk cId="2811741600" sldId="291"/>
        </pc:sldMkLst>
        <pc:spChg chg="mod">
          <ac:chgData name="Skill Yards" userId="510981af3225e229" providerId="Windows Live" clId="Web-{6CF5F025-A331-1314-448B-23F165B52867}" dt="2025-07-02T11:38:28.380" v="328" actId="20577"/>
          <ac:spMkLst>
            <pc:docMk/>
            <pc:sldMk cId="2811741600" sldId="291"/>
            <ac:spMk id="2" creationId="{610945D6-D37F-49E1-6548-A27F1E2D3DAF}"/>
          </ac:spMkLst>
        </pc:spChg>
        <pc:spChg chg="mod">
          <ac:chgData name="Skill Yards" userId="510981af3225e229" providerId="Windows Live" clId="Web-{6CF5F025-A331-1314-448B-23F165B52867}" dt="2025-07-02T11:38:12.849" v="327" actId="20577"/>
          <ac:spMkLst>
            <pc:docMk/>
            <pc:sldMk cId="2811741600" sldId="291"/>
            <ac:spMk id="3" creationId="{C2793FEA-357C-31E0-5DAC-016F4A460A75}"/>
          </ac:spMkLst>
        </pc:spChg>
      </pc:sldChg>
      <pc:sldChg chg="modSp add replId">
        <pc:chgData name="Skill Yards" userId="510981af3225e229" providerId="Windows Live" clId="Web-{6CF5F025-A331-1314-448B-23F165B52867}" dt="2025-07-02T11:44:35.882" v="345" actId="20577"/>
        <pc:sldMkLst>
          <pc:docMk/>
          <pc:sldMk cId="3071041609" sldId="292"/>
        </pc:sldMkLst>
        <pc:spChg chg="mod">
          <ac:chgData name="Skill Yards" userId="510981af3225e229" providerId="Windows Live" clId="Web-{6CF5F025-A331-1314-448B-23F165B52867}" dt="2025-07-02T11:38:56.052" v="343" actId="20577"/>
          <ac:spMkLst>
            <pc:docMk/>
            <pc:sldMk cId="3071041609" sldId="292"/>
            <ac:spMk id="2" creationId="{D1AB4590-0499-41E3-B630-9CE44DE11A7C}"/>
          </ac:spMkLst>
        </pc:spChg>
        <pc:spChg chg="mod">
          <ac:chgData name="Skill Yards" userId="510981af3225e229" providerId="Windows Live" clId="Web-{6CF5F025-A331-1314-448B-23F165B52867}" dt="2025-07-02T11:44:35.882" v="345" actId="20577"/>
          <ac:spMkLst>
            <pc:docMk/>
            <pc:sldMk cId="3071041609" sldId="292"/>
            <ac:spMk id="3" creationId="{3BC6C329-76AC-E2C2-C303-7954C500D26A}"/>
          </ac:spMkLst>
        </pc:spChg>
      </pc:sldChg>
      <pc:sldChg chg="modSp add replId">
        <pc:chgData name="Skill Yards" userId="510981af3225e229" providerId="Windows Live" clId="Web-{6CF5F025-A331-1314-448B-23F165B52867}" dt="2025-07-02T11:50:39.244" v="358" actId="20577"/>
        <pc:sldMkLst>
          <pc:docMk/>
          <pc:sldMk cId="1713860093" sldId="293"/>
        </pc:sldMkLst>
        <pc:spChg chg="mod">
          <ac:chgData name="Skill Yards" userId="510981af3225e229" providerId="Windows Live" clId="Web-{6CF5F025-A331-1314-448B-23F165B52867}" dt="2025-07-02T11:45:02.148" v="356" actId="20577"/>
          <ac:spMkLst>
            <pc:docMk/>
            <pc:sldMk cId="1713860093" sldId="293"/>
            <ac:spMk id="2" creationId="{067061D1-3263-3C30-AF12-DA4D05739259}"/>
          </ac:spMkLst>
        </pc:spChg>
        <pc:spChg chg="mod">
          <ac:chgData name="Skill Yards" userId="510981af3225e229" providerId="Windows Live" clId="Web-{6CF5F025-A331-1314-448B-23F165B52867}" dt="2025-07-02T11:50:39.244" v="358" actId="20577"/>
          <ac:spMkLst>
            <pc:docMk/>
            <pc:sldMk cId="1713860093" sldId="293"/>
            <ac:spMk id="3" creationId="{34A50A8C-5FB0-6EFE-9068-81957453E422}"/>
          </ac:spMkLst>
        </pc:spChg>
      </pc:sldChg>
      <pc:sldChg chg="modSp add replId">
        <pc:chgData name="Skill Yards" userId="510981af3225e229" providerId="Windows Live" clId="Web-{6CF5F025-A331-1314-448B-23F165B52867}" dt="2025-07-02T11:51:48.604" v="383" actId="20577"/>
        <pc:sldMkLst>
          <pc:docMk/>
          <pc:sldMk cId="2136902955" sldId="294"/>
        </pc:sldMkLst>
        <pc:spChg chg="mod">
          <ac:chgData name="Skill Yards" userId="510981af3225e229" providerId="Windows Live" clId="Web-{6CF5F025-A331-1314-448B-23F165B52867}" dt="2025-07-02T11:51:43.494" v="380" actId="20577"/>
          <ac:spMkLst>
            <pc:docMk/>
            <pc:sldMk cId="2136902955" sldId="294"/>
            <ac:spMk id="2" creationId="{C97E4521-F292-6BF1-C5AA-3D274ACCD51A}"/>
          </ac:spMkLst>
        </pc:spChg>
        <pc:spChg chg="mod">
          <ac:chgData name="Skill Yards" userId="510981af3225e229" providerId="Windows Live" clId="Web-{6CF5F025-A331-1314-448B-23F165B52867}" dt="2025-07-02T11:51:48.604" v="383" actId="20577"/>
          <ac:spMkLst>
            <pc:docMk/>
            <pc:sldMk cId="2136902955" sldId="294"/>
            <ac:spMk id="3" creationId="{37C86BB3-1AF4-2A7B-B891-C8932EB97863}"/>
          </ac:spMkLst>
        </pc:spChg>
      </pc:sldChg>
      <pc:sldChg chg="add">
        <pc:chgData name="Skill Yards" userId="510981af3225e229" providerId="Windows Live" clId="Web-{6CF5F025-A331-1314-448B-23F165B52867}" dt="2025-07-02T11:53:05.698" v="384"/>
        <pc:sldMkLst>
          <pc:docMk/>
          <pc:sldMk cId="500794734" sldId="295"/>
        </pc:sldMkLst>
      </pc:sldChg>
      <pc:sldChg chg="addSp modSp add mod setBg setClrOvrMap">
        <pc:chgData name="Skill Yards" userId="510981af3225e229" providerId="Windows Live" clId="Web-{6CF5F025-A331-1314-448B-23F165B52867}" dt="2025-07-02T11:55:01.121" v="395" actId="14100"/>
        <pc:sldMkLst>
          <pc:docMk/>
          <pc:sldMk cId="127416235" sldId="296"/>
        </pc:sldMkLst>
        <pc:spChg chg="mod">
          <ac:chgData name="Skill Yards" userId="510981af3225e229" providerId="Windows Live" clId="Web-{6CF5F025-A331-1314-448B-23F165B52867}" dt="2025-07-02T11:54:06.745" v="389"/>
          <ac:spMkLst>
            <pc:docMk/>
            <pc:sldMk cId="127416235" sldId="296"/>
            <ac:spMk id="2" creationId="{677A6782-6E87-9C26-2C88-0B5216B9F9FB}"/>
          </ac:spMkLst>
        </pc:spChg>
        <pc:spChg chg="mod">
          <ac:chgData name="Skill Yards" userId="510981af3225e229" providerId="Windows Live" clId="Web-{6CF5F025-A331-1314-448B-23F165B52867}" dt="2025-07-02T11:55:01.121" v="395" actId="14100"/>
          <ac:spMkLst>
            <pc:docMk/>
            <pc:sldMk cId="127416235" sldId="296"/>
            <ac:spMk id="3" creationId="{85C27FF2-AA39-999E-8802-24D36D86A8C5}"/>
          </ac:spMkLst>
        </pc:spChg>
        <pc:spChg chg="add">
          <ac:chgData name="Skill Yards" userId="510981af3225e229" providerId="Windows Live" clId="Web-{6CF5F025-A331-1314-448B-23F165B52867}" dt="2025-07-02T11:54:06.745" v="389"/>
          <ac:spMkLst>
            <pc:docMk/>
            <pc:sldMk cId="127416235" sldId="296"/>
            <ac:spMk id="19" creationId="{435959F4-53DA-47FF-BC24-1E5B75C69876}"/>
          </ac:spMkLst>
        </pc:spChg>
        <pc:spChg chg="add">
          <ac:chgData name="Skill Yards" userId="510981af3225e229" providerId="Windows Live" clId="Web-{6CF5F025-A331-1314-448B-23F165B52867}" dt="2025-07-02T11:54:06.745" v="389"/>
          <ac:spMkLst>
            <pc:docMk/>
            <pc:sldMk cId="127416235" sldId="296"/>
            <ac:spMk id="30" creationId="{59226104-0061-4319-8237-9C001BF85D49}"/>
          </ac:spMkLst>
        </pc:spChg>
        <pc:spChg chg="add">
          <ac:chgData name="Skill Yards" userId="510981af3225e229" providerId="Windows Live" clId="Web-{6CF5F025-A331-1314-448B-23F165B52867}" dt="2025-07-02T11:54:06.745" v="389"/>
          <ac:spMkLst>
            <pc:docMk/>
            <pc:sldMk cId="127416235" sldId="296"/>
            <ac:spMk id="40" creationId="{2F9C493A-9F03-49B4-B3FB-19CE5AC115BE}"/>
          </ac:spMkLst>
        </pc:spChg>
        <pc:spChg chg="add">
          <ac:chgData name="Skill Yards" userId="510981af3225e229" providerId="Windows Live" clId="Web-{6CF5F025-A331-1314-448B-23F165B52867}" dt="2025-07-02T11:54:06.745" v="389"/>
          <ac:spMkLst>
            <pc:docMk/>
            <pc:sldMk cId="127416235" sldId="296"/>
            <ac:spMk id="42" creationId="{90A46C7D-C1BB-49B8-8D37-39742820E964}"/>
          </ac:spMkLst>
        </pc:spChg>
        <pc:spChg chg="add">
          <ac:chgData name="Skill Yards" userId="510981af3225e229" providerId="Windows Live" clId="Web-{6CF5F025-A331-1314-448B-23F165B52867}" dt="2025-07-02T11:54:06.745" v="389"/>
          <ac:spMkLst>
            <pc:docMk/>
            <pc:sldMk cId="127416235" sldId="296"/>
            <ac:spMk id="52" creationId="{D5B4F0F5-BE58-4EC0-B650-A71A07437CDD}"/>
          </ac:spMkLst>
        </pc:spChg>
        <pc:grpChg chg="add">
          <ac:chgData name="Skill Yards" userId="510981af3225e229" providerId="Windows Live" clId="Web-{6CF5F025-A331-1314-448B-23F165B52867}" dt="2025-07-02T11:54:06.745" v="389"/>
          <ac:grpSpMkLst>
            <pc:docMk/>
            <pc:sldMk cId="127416235" sldId="296"/>
            <ac:grpSpMk id="21" creationId="{A7CF83E8-F6F0-41E3-B580-7412A04DDFB5}"/>
          </ac:grpSpMkLst>
        </pc:grpChg>
        <pc:grpChg chg="add">
          <ac:chgData name="Skill Yards" userId="510981af3225e229" providerId="Windows Live" clId="Web-{6CF5F025-A331-1314-448B-23F165B52867}" dt="2025-07-02T11:54:06.745" v="389"/>
          <ac:grpSpMkLst>
            <pc:docMk/>
            <pc:sldMk cId="127416235" sldId="296"/>
            <ac:grpSpMk id="54" creationId="{E700C1F5-B637-45FE-96CC-270D263A597B}"/>
          </ac:grpSpMkLst>
        </pc:grpChg>
        <pc:picChg chg="mod ord">
          <ac:chgData name="Skill Yards" userId="510981af3225e229" providerId="Windows Live" clId="Web-{6CF5F025-A331-1314-448B-23F165B52867}" dt="2025-07-02T11:54:06.745" v="389"/>
          <ac:picMkLst>
            <pc:docMk/>
            <pc:sldMk cId="127416235" sldId="296"/>
            <ac:picMk id="14" creationId="{F4FC6895-3DB0-6FD5-ED0D-E301A5A4BAC3}"/>
          </ac:picMkLst>
        </pc:picChg>
      </pc:sldChg>
      <pc:sldMasterChg chg="del delSldLayout">
        <pc:chgData name="Skill Yards" userId="510981af3225e229" providerId="Windows Live" clId="Web-{6CF5F025-A331-1314-448B-23F165B52867}" dt="2025-07-02T09:38:09.514" v="0"/>
        <pc:sldMasterMkLst>
          <pc:docMk/>
          <pc:sldMasterMk cId="2460954070" sldId="2147483660"/>
        </pc:sldMasterMkLst>
        <pc:sldLayoutChg chg="del">
          <pc:chgData name="Skill Yards" userId="510981af3225e229" providerId="Windows Live" clId="Web-{6CF5F025-A331-1314-448B-23F165B52867}" dt="2025-07-02T09:38:09.514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kill Yards" userId="510981af3225e229" providerId="Windows Live" clId="Web-{6CF5F025-A331-1314-448B-23F165B52867}" dt="2025-07-02T09:38:09.514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kill Yards" userId="510981af3225e229" providerId="Windows Live" clId="Web-{6CF5F025-A331-1314-448B-23F165B52867}" dt="2025-07-02T09:38:09.514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kill Yards" userId="510981af3225e229" providerId="Windows Live" clId="Web-{6CF5F025-A331-1314-448B-23F165B52867}" dt="2025-07-02T09:38:09.514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kill Yards" userId="510981af3225e229" providerId="Windows Live" clId="Web-{6CF5F025-A331-1314-448B-23F165B52867}" dt="2025-07-02T09:38:09.514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kill Yards" userId="510981af3225e229" providerId="Windows Live" clId="Web-{6CF5F025-A331-1314-448B-23F165B52867}" dt="2025-07-02T09:38:09.514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kill Yards" userId="510981af3225e229" providerId="Windows Live" clId="Web-{6CF5F025-A331-1314-448B-23F165B52867}" dt="2025-07-02T09:38:09.514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kill Yards" userId="510981af3225e229" providerId="Windows Live" clId="Web-{6CF5F025-A331-1314-448B-23F165B52867}" dt="2025-07-02T09:38:09.514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kill Yards" userId="510981af3225e229" providerId="Windows Live" clId="Web-{6CF5F025-A331-1314-448B-23F165B52867}" dt="2025-07-02T09:38:09.514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kill Yards" userId="510981af3225e229" providerId="Windows Live" clId="Web-{6CF5F025-A331-1314-448B-23F165B52867}" dt="2025-07-02T09:38:09.514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kill Yards" userId="510981af3225e229" providerId="Windows Live" clId="Web-{6CF5F025-A331-1314-448B-23F165B52867}" dt="2025-07-02T09:38:09.514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Skill Yards" userId="510981af3225e229" providerId="Windows Live" clId="Web-{6CF5F025-A331-1314-448B-23F165B52867}" dt="2025-07-02T10:08:03.952" v="6"/>
        <pc:sldMasterMkLst>
          <pc:docMk/>
          <pc:sldMasterMk cId="1528300654" sldId="2147483672"/>
        </pc:sldMasterMkLst>
        <pc:sldLayoutChg chg="add del">
          <pc:chgData name="Skill Yards" userId="510981af3225e229" providerId="Windows Live" clId="Web-{6CF5F025-A331-1314-448B-23F165B52867}" dt="2025-07-02T10:08:03.952" v="6"/>
          <pc:sldLayoutMkLst>
            <pc:docMk/>
            <pc:sldMasterMk cId="1528300654" sldId="2147483672"/>
            <pc:sldLayoutMk cId="759897111" sldId="2147483673"/>
          </pc:sldLayoutMkLst>
        </pc:sldLayoutChg>
        <pc:sldLayoutChg chg="add del replId">
          <pc:chgData name="Skill Yards" userId="510981af3225e229" providerId="Windows Live" clId="Web-{6CF5F025-A331-1314-448B-23F165B52867}" dt="2025-07-02T10:08:03.952" v="6"/>
          <pc:sldLayoutMkLst>
            <pc:docMk/>
            <pc:sldMasterMk cId="1528300654" sldId="2147483672"/>
            <pc:sldLayoutMk cId="4096231705" sldId="2147483674"/>
          </pc:sldLayoutMkLst>
        </pc:sldLayoutChg>
        <pc:sldLayoutChg chg="add del replId">
          <pc:chgData name="Skill Yards" userId="510981af3225e229" providerId="Windows Live" clId="Web-{6CF5F025-A331-1314-448B-23F165B52867}" dt="2025-07-02T10:08:03.952" v="6"/>
          <pc:sldLayoutMkLst>
            <pc:docMk/>
            <pc:sldMasterMk cId="1528300654" sldId="2147483672"/>
            <pc:sldLayoutMk cId="2627957236" sldId="2147483675"/>
          </pc:sldLayoutMkLst>
        </pc:sldLayoutChg>
        <pc:sldLayoutChg chg="add del replId">
          <pc:chgData name="Skill Yards" userId="510981af3225e229" providerId="Windows Live" clId="Web-{6CF5F025-A331-1314-448B-23F165B52867}" dt="2025-07-02T10:08:03.952" v="6"/>
          <pc:sldLayoutMkLst>
            <pc:docMk/>
            <pc:sldMasterMk cId="1528300654" sldId="2147483672"/>
            <pc:sldLayoutMk cId="1258240324" sldId="2147483676"/>
          </pc:sldLayoutMkLst>
        </pc:sldLayoutChg>
        <pc:sldLayoutChg chg="add del replId">
          <pc:chgData name="Skill Yards" userId="510981af3225e229" providerId="Windows Live" clId="Web-{6CF5F025-A331-1314-448B-23F165B52867}" dt="2025-07-02T10:08:03.952" v="6"/>
          <pc:sldLayoutMkLst>
            <pc:docMk/>
            <pc:sldMasterMk cId="1528300654" sldId="2147483672"/>
            <pc:sldLayoutMk cId="2485375932" sldId="2147483677"/>
          </pc:sldLayoutMkLst>
        </pc:sldLayoutChg>
        <pc:sldLayoutChg chg="add del replId">
          <pc:chgData name="Skill Yards" userId="510981af3225e229" providerId="Windows Live" clId="Web-{6CF5F025-A331-1314-448B-23F165B52867}" dt="2025-07-02T10:08:03.952" v="6"/>
          <pc:sldLayoutMkLst>
            <pc:docMk/>
            <pc:sldMasterMk cId="1528300654" sldId="2147483672"/>
            <pc:sldLayoutMk cId="1141219033" sldId="2147483678"/>
          </pc:sldLayoutMkLst>
        </pc:sldLayoutChg>
        <pc:sldLayoutChg chg="add del replId">
          <pc:chgData name="Skill Yards" userId="510981af3225e229" providerId="Windows Live" clId="Web-{6CF5F025-A331-1314-448B-23F165B52867}" dt="2025-07-02T10:08:03.952" v="6"/>
          <pc:sldLayoutMkLst>
            <pc:docMk/>
            <pc:sldMasterMk cId="1528300654" sldId="2147483672"/>
            <pc:sldLayoutMk cId="126573063" sldId="2147483679"/>
          </pc:sldLayoutMkLst>
        </pc:sldLayoutChg>
        <pc:sldLayoutChg chg="add del replId">
          <pc:chgData name="Skill Yards" userId="510981af3225e229" providerId="Windows Live" clId="Web-{6CF5F025-A331-1314-448B-23F165B52867}" dt="2025-07-02T10:08:03.952" v="6"/>
          <pc:sldLayoutMkLst>
            <pc:docMk/>
            <pc:sldMasterMk cId="1528300654" sldId="2147483672"/>
            <pc:sldLayoutMk cId="2428393654" sldId="2147483680"/>
          </pc:sldLayoutMkLst>
        </pc:sldLayoutChg>
        <pc:sldLayoutChg chg="add del replId">
          <pc:chgData name="Skill Yards" userId="510981af3225e229" providerId="Windows Live" clId="Web-{6CF5F025-A331-1314-448B-23F165B52867}" dt="2025-07-02T10:08:03.952" v="6"/>
          <pc:sldLayoutMkLst>
            <pc:docMk/>
            <pc:sldMasterMk cId="1528300654" sldId="2147483672"/>
            <pc:sldLayoutMk cId="579104023" sldId="2147483681"/>
          </pc:sldLayoutMkLst>
        </pc:sldLayoutChg>
        <pc:sldLayoutChg chg="add del replId">
          <pc:chgData name="Skill Yards" userId="510981af3225e229" providerId="Windows Live" clId="Web-{6CF5F025-A331-1314-448B-23F165B52867}" dt="2025-07-02T10:08:03.952" v="6"/>
          <pc:sldLayoutMkLst>
            <pc:docMk/>
            <pc:sldMasterMk cId="1528300654" sldId="2147483672"/>
            <pc:sldLayoutMk cId="706933388" sldId="2147483682"/>
          </pc:sldLayoutMkLst>
        </pc:sldLayoutChg>
        <pc:sldLayoutChg chg="add del replId">
          <pc:chgData name="Skill Yards" userId="510981af3225e229" providerId="Windows Live" clId="Web-{6CF5F025-A331-1314-448B-23F165B52867}" dt="2025-07-02T10:08:03.952" v="6"/>
          <pc:sldLayoutMkLst>
            <pc:docMk/>
            <pc:sldMasterMk cId="1528300654" sldId="2147483672"/>
            <pc:sldLayoutMk cId="2130371922" sldId="2147483683"/>
          </pc:sldLayoutMkLst>
        </pc:sldLayoutChg>
      </pc:sldMasterChg>
      <pc:sldMasterChg chg="add del addSldLayout delSldLayout">
        <pc:chgData name="Skill Yards" userId="510981af3225e229" providerId="Windows Live" clId="Web-{6CF5F025-A331-1314-448B-23F165B52867}" dt="2025-07-02T10:08:03.890" v="5"/>
        <pc:sldMasterMkLst>
          <pc:docMk/>
          <pc:sldMasterMk cId="2361788747" sldId="2147483695"/>
        </pc:sldMasterMkLst>
        <pc:sldLayoutChg chg="add del">
          <pc:chgData name="Skill Yards" userId="510981af3225e229" providerId="Windows Live" clId="Web-{6CF5F025-A331-1314-448B-23F165B52867}" dt="2025-07-02T10:08:03.890" v="5"/>
          <pc:sldLayoutMkLst>
            <pc:docMk/>
            <pc:sldMasterMk cId="2361788747" sldId="2147483695"/>
            <pc:sldLayoutMk cId="4045145018" sldId="2147483684"/>
          </pc:sldLayoutMkLst>
        </pc:sldLayoutChg>
        <pc:sldLayoutChg chg="add del">
          <pc:chgData name="Skill Yards" userId="510981af3225e229" providerId="Windows Live" clId="Web-{6CF5F025-A331-1314-448B-23F165B52867}" dt="2025-07-02T10:08:03.890" v="5"/>
          <pc:sldLayoutMkLst>
            <pc:docMk/>
            <pc:sldMasterMk cId="2361788747" sldId="2147483695"/>
            <pc:sldLayoutMk cId="926366907" sldId="2147483685"/>
          </pc:sldLayoutMkLst>
        </pc:sldLayoutChg>
        <pc:sldLayoutChg chg="add del">
          <pc:chgData name="Skill Yards" userId="510981af3225e229" providerId="Windows Live" clId="Web-{6CF5F025-A331-1314-448B-23F165B52867}" dt="2025-07-02T10:08:03.890" v="5"/>
          <pc:sldLayoutMkLst>
            <pc:docMk/>
            <pc:sldMasterMk cId="2361788747" sldId="2147483695"/>
            <pc:sldLayoutMk cId="1043271615" sldId="2147483686"/>
          </pc:sldLayoutMkLst>
        </pc:sldLayoutChg>
        <pc:sldLayoutChg chg="add del">
          <pc:chgData name="Skill Yards" userId="510981af3225e229" providerId="Windows Live" clId="Web-{6CF5F025-A331-1314-448B-23F165B52867}" dt="2025-07-02T10:08:03.890" v="5"/>
          <pc:sldLayoutMkLst>
            <pc:docMk/>
            <pc:sldMasterMk cId="2361788747" sldId="2147483695"/>
            <pc:sldLayoutMk cId="851049893" sldId="2147483687"/>
          </pc:sldLayoutMkLst>
        </pc:sldLayoutChg>
        <pc:sldLayoutChg chg="add del">
          <pc:chgData name="Skill Yards" userId="510981af3225e229" providerId="Windows Live" clId="Web-{6CF5F025-A331-1314-448B-23F165B52867}" dt="2025-07-02T10:08:03.890" v="5"/>
          <pc:sldLayoutMkLst>
            <pc:docMk/>
            <pc:sldMasterMk cId="2361788747" sldId="2147483695"/>
            <pc:sldLayoutMk cId="3721015510" sldId="2147483688"/>
          </pc:sldLayoutMkLst>
        </pc:sldLayoutChg>
        <pc:sldLayoutChg chg="add del">
          <pc:chgData name="Skill Yards" userId="510981af3225e229" providerId="Windows Live" clId="Web-{6CF5F025-A331-1314-448B-23F165B52867}" dt="2025-07-02T10:08:03.890" v="5"/>
          <pc:sldLayoutMkLst>
            <pc:docMk/>
            <pc:sldMasterMk cId="2361788747" sldId="2147483695"/>
            <pc:sldLayoutMk cId="2996319752" sldId="2147483689"/>
          </pc:sldLayoutMkLst>
        </pc:sldLayoutChg>
        <pc:sldLayoutChg chg="add del">
          <pc:chgData name="Skill Yards" userId="510981af3225e229" providerId="Windows Live" clId="Web-{6CF5F025-A331-1314-448B-23F165B52867}" dt="2025-07-02T10:08:03.890" v="5"/>
          <pc:sldLayoutMkLst>
            <pc:docMk/>
            <pc:sldMasterMk cId="2361788747" sldId="2147483695"/>
            <pc:sldLayoutMk cId="1868579146" sldId="2147483690"/>
          </pc:sldLayoutMkLst>
        </pc:sldLayoutChg>
        <pc:sldLayoutChg chg="add del">
          <pc:chgData name="Skill Yards" userId="510981af3225e229" providerId="Windows Live" clId="Web-{6CF5F025-A331-1314-448B-23F165B52867}" dt="2025-07-02T10:08:03.890" v="5"/>
          <pc:sldLayoutMkLst>
            <pc:docMk/>
            <pc:sldMasterMk cId="2361788747" sldId="2147483695"/>
            <pc:sldLayoutMk cId="217171465" sldId="2147483691"/>
          </pc:sldLayoutMkLst>
        </pc:sldLayoutChg>
        <pc:sldLayoutChg chg="add del">
          <pc:chgData name="Skill Yards" userId="510981af3225e229" providerId="Windows Live" clId="Web-{6CF5F025-A331-1314-448B-23F165B52867}" dt="2025-07-02T10:08:03.890" v="5"/>
          <pc:sldLayoutMkLst>
            <pc:docMk/>
            <pc:sldMasterMk cId="2361788747" sldId="2147483695"/>
            <pc:sldLayoutMk cId="2000112882" sldId="2147483692"/>
          </pc:sldLayoutMkLst>
        </pc:sldLayoutChg>
        <pc:sldLayoutChg chg="add del">
          <pc:chgData name="Skill Yards" userId="510981af3225e229" providerId="Windows Live" clId="Web-{6CF5F025-A331-1314-448B-23F165B52867}" dt="2025-07-02T10:08:03.890" v="5"/>
          <pc:sldLayoutMkLst>
            <pc:docMk/>
            <pc:sldMasterMk cId="2361788747" sldId="2147483695"/>
            <pc:sldLayoutMk cId="3641655399" sldId="2147483693"/>
          </pc:sldLayoutMkLst>
        </pc:sldLayoutChg>
        <pc:sldLayoutChg chg="add del">
          <pc:chgData name="Skill Yards" userId="510981af3225e229" providerId="Windows Live" clId="Web-{6CF5F025-A331-1314-448B-23F165B52867}" dt="2025-07-02T10:08:03.890" v="5"/>
          <pc:sldLayoutMkLst>
            <pc:docMk/>
            <pc:sldMasterMk cId="2361788747" sldId="2147483695"/>
            <pc:sldLayoutMk cId="1518117766" sldId="2147483694"/>
          </pc:sldLayoutMkLst>
        </pc:sldLayoutChg>
      </pc:sldMasterChg>
      <pc:sldMasterChg chg="add addSldLayout">
        <pc:chgData name="Skill Yards" userId="510981af3225e229" providerId="Windows Live" clId="Web-{6CF5F025-A331-1314-448B-23F165B52867}" dt="2025-07-02T10:08:03.952" v="6"/>
        <pc:sldMasterMkLst>
          <pc:docMk/>
          <pc:sldMasterMk cId="3882677052" sldId="2147483734"/>
        </pc:sldMasterMkLst>
        <pc:sldLayoutChg chg="add">
          <pc:chgData name="Skill Yards" userId="510981af3225e229" providerId="Windows Live" clId="Web-{6CF5F025-A331-1314-448B-23F165B52867}" dt="2025-07-02T10:08:03.952" v="6"/>
          <pc:sldLayoutMkLst>
            <pc:docMk/>
            <pc:sldMasterMk cId="3882677052" sldId="2147483734"/>
            <pc:sldLayoutMk cId="3305914071" sldId="2147483723"/>
          </pc:sldLayoutMkLst>
        </pc:sldLayoutChg>
        <pc:sldLayoutChg chg="add">
          <pc:chgData name="Skill Yards" userId="510981af3225e229" providerId="Windows Live" clId="Web-{6CF5F025-A331-1314-448B-23F165B52867}" dt="2025-07-02T10:08:03.952" v="6"/>
          <pc:sldLayoutMkLst>
            <pc:docMk/>
            <pc:sldMasterMk cId="3882677052" sldId="2147483734"/>
            <pc:sldLayoutMk cId="1037388400" sldId="2147483724"/>
          </pc:sldLayoutMkLst>
        </pc:sldLayoutChg>
        <pc:sldLayoutChg chg="add">
          <pc:chgData name="Skill Yards" userId="510981af3225e229" providerId="Windows Live" clId="Web-{6CF5F025-A331-1314-448B-23F165B52867}" dt="2025-07-02T10:08:03.952" v="6"/>
          <pc:sldLayoutMkLst>
            <pc:docMk/>
            <pc:sldMasterMk cId="3882677052" sldId="2147483734"/>
            <pc:sldLayoutMk cId="1783942562" sldId="2147483725"/>
          </pc:sldLayoutMkLst>
        </pc:sldLayoutChg>
        <pc:sldLayoutChg chg="add">
          <pc:chgData name="Skill Yards" userId="510981af3225e229" providerId="Windows Live" clId="Web-{6CF5F025-A331-1314-448B-23F165B52867}" dt="2025-07-02T10:08:03.952" v="6"/>
          <pc:sldLayoutMkLst>
            <pc:docMk/>
            <pc:sldMasterMk cId="3882677052" sldId="2147483734"/>
            <pc:sldLayoutMk cId="2897925131" sldId="2147483726"/>
          </pc:sldLayoutMkLst>
        </pc:sldLayoutChg>
        <pc:sldLayoutChg chg="add">
          <pc:chgData name="Skill Yards" userId="510981af3225e229" providerId="Windows Live" clId="Web-{6CF5F025-A331-1314-448B-23F165B52867}" dt="2025-07-02T10:08:03.952" v="6"/>
          <pc:sldLayoutMkLst>
            <pc:docMk/>
            <pc:sldMasterMk cId="3882677052" sldId="2147483734"/>
            <pc:sldLayoutMk cId="2436802067" sldId="2147483727"/>
          </pc:sldLayoutMkLst>
        </pc:sldLayoutChg>
        <pc:sldLayoutChg chg="add">
          <pc:chgData name="Skill Yards" userId="510981af3225e229" providerId="Windows Live" clId="Web-{6CF5F025-A331-1314-448B-23F165B52867}" dt="2025-07-02T10:08:03.952" v="6"/>
          <pc:sldLayoutMkLst>
            <pc:docMk/>
            <pc:sldMasterMk cId="3882677052" sldId="2147483734"/>
            <pc:sldLayoutMk cId="3631992255" sldId="2147483728"/>
          </pc:sldLayoutMkLst>
        </pc:sldLayoutChg>
        <pc:sldLayoutChg chg="add">
          <pc:chgData name="Skill Yards" userId="510981af3225e229" providerId="Windows Live" clId="Web-{6CF5F025-A331-1314-448B-23F165B52867}" dt="2025-07-02T10:08:03.952" v="6"/>
          <pc:sldLayoutMkLst>
            <pc:docMk/>
            <pc:sldMasterMk cId="3882677052" sldId="2147483734"/>
            <pc:sldLayoutMk cId="4267112233" sldId="2147483729"/>
          </pc:sldLayoutMkLst>
        </pc:sldLayoutChg>
        <pc:sldLayoutChg chg="add">
          <pc:chgData name="Skill Yards" userId="510981af3225e229" providerId="Windows Live" clId="Web-{6CF5F025-A331-1314-448B-23F165B52867}" dt="2025-07-02T10:08:03.952" v="6"/>
          <pc:sldLayoutMkLst>
            <pc:docMk/>
            <pc:sldMasterMk cId="3882677052" sldId="2147483734"/>
            <pc:sldLayoutMk cId="2179518057" sldId="2147483730"/>
          </pc:sldLayoutMkLst>
        </pc:sldLayoutChg>
        <pc:sldLayoutChg chg="add">
          <pc:chgData name="Skill Yards" userId="510981af3225e229" providerId="Windows Live" clId="Web-{6CF5F025-A331-1314-448B-23F165B52867}" dt="2025-07-02T10:08:03.952" v="6"/>
          <pc:sldLayoutMkLst>
            <pc:docMk/>
            <pc:sldMasterMk cId="3882677052" sldId="2147483734"/>
            <pc:sldLayoutMk cId="2254468964" sldId="2147483731"/>
          </pc:sldLayoutMkLst>
        </pc:sldLayoutChg>
        <pc:sldLayoutChg chg="add">
          <pc:chgData name="Skill Yards" userId="510981af3225e229" providerId="Windows Live" clId="Web-{6CF5F025-A331-1314-448B-23F165B52867}" dt="2025-07-02T10:08:03.952" v="6"/>
          <pc:sldLayoutMkLst>
            <pc:docMk/>
            <pc:sldMasterMk cId="3882677052" sldId="2147483734"/>
            <pc:sldLayoutMk cId="3585429811" sldId="2147483732"/>
          </pc:sldLayoutMkLst>
        </pc:sldLayoutChg>
        <pc:sldLayoutChg chg="add">
          <pc:chgData name="Skill Yards" userId="510981af3225e229" providerId="Windows Live" clId="Web-{6CF5F025-A331-1314-448B-23F165B52867}" dt="2025-07-02T10:08:03.952" v="6"/>
          <pc:sldLayoutMkLst>
            <pc:docMk/>
            <pc:sldMasterMk cId="3882677052" sldId="2147483734"/>
            <pc:sldLayoutMk cId="4157285316" sldId="214748373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7/6/2025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711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7925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199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7/6/2025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9518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446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542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7/6/2025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85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6802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7/6/2025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1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738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3942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7/6/2025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7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27" r:id="rId6"/>
    <p:sldLayoutId id="2147483723" r:id="rId7"/>
    <p:sldLayoutId id="2147483724" r:id="rId8"/>
    <p:sldLayoutId id="2147483725" r:id="rId9"/>
    <p:sldLayoutId id="2147483726" r:id="rId10"/>
    <p:sldLayoutId id="214748372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5340911" cy="197834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dirty="0">
                <a:ea typeface="+mj-lt"/>
                <a:cs typeface="+mj-lt"/>
              </a:rPr>
              <a:t>Can we use a for</a:t>
            </a:r>
            <a:endParaRPr lang="en-US" sz="3400" dirty="0"/>
          </a:p>
          <a:p>
            <a:pPr>
              <a:lnSpc>
                <a:spcPct val="90000"/>
              </a:lnSpc>
            </a:pPr>
            <a:r>
              <a:rPr lang="en-US" sz="3400" b="0" dirty="0">
                <a:ea typeface="+mj-lt"/>
                <a:cs typeface="+mj-lt"/>
              </a:rPr>
              <a:t>loop from yesterday to print numbers 1 to 5</a:t>
            </a:r>
            <a:r>
              <a:rPr lang="en-US" sz="3400" dirty="0">
                <a:ea typeface="+mj-lt"/>
                <a:cs typeface="+mj-lt"/>
              </a:rPr>
              <a:t> ?</a:t>
            </a:r>
            <a:endParaRPr lang="en-US" sz="340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1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3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11EB1AAE-09D2-DEF1-C4D4-25C1199112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599" r="221" b="-1"/>
          <a:stretch>
            <a:fillRect/>
          </a:stretch>
        </p:blipFill>
        <p:spPr>
          <a:xfrm>
            <a:off x="6535696" y="10"/>
            <a:ext cx="5669280" cy="685799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4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A49C5D-1E78-12F7-D341-A55DD4613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DE74E076-0AA3-024D-418F-482198968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0B09B-1C4B-8839-EB87-D6F63D869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4327898" cy="19783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Question 3: </a:t>
            </a:r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01B1C628-0505-01E2-2FB5-FB058B139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CA441FE6-8E89-DED4-5599-81D76D315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C7141C4A-FD67-2CF2-1095-E963591D9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722CBC3A-F194-CE24-F2ED-6182440604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D844CC44-3437-8E16-BEF6-324E87187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FF40FF21-62BD-EB9E-FB46-F49AE897AF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7C7F1784-CB76-F79C-1628-2CF8B12F18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4FF40EE9-6913-6270-2BC1-4801B4ED1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6" b="4757"/>
          <a:stretch>
            <a:fillRect/>
          </a:stretch>
        </p:blipFill>
        <p:spPr>
          <a:xfrm>
            <a:off x="-741124" y="9"/>
            <a:ext cx="4812083" cy="2385155"/>
          </a:xfrm>
          <a:prstGeom prst="rect">
            <a:avLst/>
          </a:prstGeom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E179C1F-3A52-254B-B73F-3D222E037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2BF8AEC-4024-DEF7-98F2-34FC5F7AA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9459EB9-EC5E-FEB0-3C66-C419BECFF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AC0D118-76A1-033D-9341-3CC5632B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Graphic 15">
              <a:extLst>
                <a:ext uri="{FF2B5EF4-FFF2-40B4-BE49-F238E27FC236}">
                  <a16:creationId xmlns:a16="http://schemas.microsoft.com/office/drawing/2014/main" id="{E1AD2C15-8411-DC9D-3D64-E4EED913F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Graphic 15">
              <a:extLst>
                <a:ext uri="{FF2B5EF4-FFF2-40B4-BE49-F238E27FC236}">
                  <a16:creationId xmlns:a16="http://schemas.microsoft.com/office/drawing/2014/main" id="{1F12FA9E-1B59-6819-562E-8AAC18F24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C1D58CE-2D39-335D-6EC2-848132B21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E0C5192C-4AB3-8141-B951-955EB568D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8E6AE29-27F9-D6E0-3552-710631285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853" y="2752595"/>
            <a:ext cx="8196980" cy="44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65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E8DB45-647B-406D-7E41-0302B49EA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B81BD87A-3D3F-A617-C59F-29A8E6A94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65640-EEFF-5ED7-DAE1-537E39B4A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4327898" cy="19783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Question 4: </a:t>
            </a:r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4F13CC70-15E3-425B-90AA-C4EF4F817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F7C54D2A-FD06-D762-C807-22794DD05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AA34B7AC-FC56-5680-32D8-76ED3D4C9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8F2C1F86-02E1-8E13-8F35-13B6068A90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60B47EA0-67C8-1B1F-5292-7C182FE8A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A8A8D41B-906A-5822-C68C-3396607F8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56F65D3F-41B6-A280-AE64-08032D9500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2CD6FD97-C6B2-380B-9509-F06D0B3A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6" b="4757"/>
          <a:stretch>
            <a:fillRect/>
          </a:stretch>
        </p:blipFill>
        <p:spPr>
          <a:xfrm>
            <a:off x="-741124" y="9"/>
            <a:ext cx="4812083" cy="2385155"/>
          </a:xfrm>
          <a:prstGeom prst="rect">
            <a:avLst/>
          </a:prstGeom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B15C8968-3F7A-1B7D-80FA-4F9A0E46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3DF24BF-C24E-BF8D-8E5B-8F179A296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F14E22-2F38-1810-8372-6C2977F04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4A9E0DD-C7E7-DE55-9AC8-126EC716D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Graphic 15">
              <a:extLst>
                <a:ext uri="{FF2B5EF4-FFF2-40B4-BE49-F238E27FC236}">
                  <a16:creationId xmlns:a16="http://schemas.microsoft.com/office/drawing/2014/main" id="{4F897ED0-72B1-96C6-4E83-7CB57A8AA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Graphic 15">
              <a:extLst>
                <a:ext uri="{FF2B5EF4-FFF2-40B4-BE49-F238E27FC236}">
                  <a16:creationId xmlns:a16="http://schemas.microsoft.com/office/drawing/2014/main" id="{9661A824-DB02-FABE-9EF7-F6F4B790C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9D161B4-48C1-0AE6-4570-80796D2DF7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989E8523-71E4-6A71-63F1-D09687334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A computer code with colorful text&#10;&#10;AI-generated content may be incorrect.">
            <a:extLst>
              <a:ext uri="{FF2B5EF4-FFF2-40B4-BE49-F238E27FC236}">
                <a16:creationId xmlns:a16="http://schemas.microsoft.com/office/drawing/2014/main" id="{9E383DC2-4433-D0AB-B4D8-D52426075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78" y="2505466"/>
            <a:ext cx="96202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6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6590AB-9A00-375B-049B-7A1A2E8CE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B937CEA3-9E15-4F61-491B-7B08DB64F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2D1B3-BEA3-F293-CBD9-07A52FC35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4327898" cy="19783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Question 5: </a:t>
            </a:r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B1B08D12-C852-C8EB-26C8-9A7810F45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734CC43C-3050-4E57-AC42-A7DAA1F0B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D0FBED89-7399-6C2D-632B-00E1999D4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248ABE4B-D83F-2EC8-66A6-03A46F47B2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A60F9E3F-D692-8E29-84F5-7B416C372D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27C6768D-A73E-B972-4907-458773220F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BCA2629F-5A92-92E9-BD55-4A52A06CC0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D2ACA97A-4517-CFA4-69D8-A81B5E6E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6" b="4757"/>
          <a:stretch>
            <a:fillRect/>
          </a:stretch>
        </p:blipFill>
        <p:spPr>
          <a:xfrm>
            <a:off x="-741124" y="9"/>
            <a:ext cx="4812083" cy="2385155"/>
          </a:xfrm>
          <a:prstGeom prst="rect">
            <a:avLst/>
          </a:prstGeom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9DDFADBC-905D-81B8-594B-AA2A53E7A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A2072D3-ED4E-E397-8124-AA711F42F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2AAAA2-2E89-B300-3FA4-37714B3BE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523D906-66F8-C859-707B-2549814B2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Graphic 15">
              <a:extLst>
                <a:ext uri="{FF2B5EF4-FFF2-40B4-BE49-F238E27FC236}">
                  <a16:creationId xmlns:a16="http://schemas.microsoft.com/office/drawing/2014/main" id="{CD12FFDE-00D9-B0B8-98B0-676B20035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Graphic 15">
              <a:extLst>
                <a:ext uri="{FF2B5EF4-FFF2-40B4-BE49-F238E27FC236}">
                  <a16:creationId xmlns:a16="http://schemas.microsoft.com/office/drawing/2014/main" id="{41F9D0C7-FB84-3D47-EE02-6F7488A9F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74B9B48-DBAB-7597-716F-DFA59D92F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E6CF281-E907-B55B-FAAB-D32379F37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A computer code with colorful text&#10;&#10;AI-generated content may be incorrect.">
            <a:extLst>
              <a:ext uri="{FF2B5EF4-FFF2-40B4-BE49-F238E27FC236}">
                <a16:creationId xmlns:a16="http://schemas.microsoft.com/office/drawing/2014/main" id="{AC60093C-EECE-B1DA-B9CF-D8B6A8B64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255" y="2112332"/>
            <a:ext cx="9837106" cy="474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89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B42C07-DCA5-D18D-113D-89537B8D4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CFBEEBCF-D93E-3B61-83AC-4D2E35052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22560-FC94-E90C-124E-22B2045B4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4327898" cy="19783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Question 6: </a:t>
            </a:r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72E29BAE-DDDE-A80A-3DF2-7316799FB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53D453A4-6DA8-E624-2B49-5A8E4514E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F474C869-D753-7E95-925C-D28DC1273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75FE42B9-A7AC-7E4F-050E-BAE7685462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D7A1473E-9DBD-DACF-E05F-36BAA6AD3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D309219B-3A40-F79F-CDA2-976D93688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0A9B5C31-ADE0-E136-6DAA-A91DE8609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2E3270F9-0EA8-41CD-532A-42B89FE4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6" b="4757"/>
          <a:stretch>
            <a:fillRect/>
          </a:stretch>
        </p:blipFill>
        <p:spPr>
          <a:xfrm>
            <a:off x="-741124" y="9"/>
            <a:ext cx="4812083" cy="2385155"/>
          </a:xfrm>
          <a:prstGeom prst="rect">
            <a:avLst/>
          </a:prstGeom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B58B88D3-CA43-49B8-05ED-9AC0B38A7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ABA67CF-2503-135E-759F-0BCB887E7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2A119F9-B4E2-DAA9-A6C7-CD2B2B5E8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06FE056-0BBD-4906-099C-DDBA227B5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Graphic 15">
              <a:extLst>
                <a:ext uri="{FF2B5EF4-FFF2-40B4-BE49-F238E27FC236}">
                  <a16:creationId xmlns:a16="http://schemas.microsoft.com/office/drawing/2014/main" id="{4E08A1E6-D983-1746-515B-8E08605FD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Graphic 15">
              <a:extLst>
                <a:ext uri="{FF2B5EF4-FFF2-40B4-BE49-F238E27FC236}">
                  <a16:creationId xmlns:a16="http://schemas.microsoft.com/office/drawing/2014/main" id="{F6438FF3-CA9B-FD6E-4B08-D1F784691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CD28E09-3E4D-B459-401A-FFBAADA70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AB48AE2-573C-EB26-AD28-C4749EB6F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73CE5AC-D992-5190-055D-9CAC25B1F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80" y="2679526"/>
            <a:ext cx="9544571" cy="437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46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4B2A43-1535-5D6F-9638-090EB664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0A5DA740-6CB4-0DED-D3CC-17F52E68C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36FE7-3C4C-1281-6229-84B7C2A45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4327898" cy="19783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Question 7: </a:t>
            </a:r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D6CD16A9-5416-D436-E64E-8DB84455E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C3950303-DA7C-119A-93EE-1F9A7FAF7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52A500C2-34FC-88C0-E49F-566797238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E92D09E9-2CA9-6CC5-3D84-91C1F7C58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C77F567F-6915-8E45-D3F1-896A46B7B1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A30683A0-AD08-8C48-9B76-EC48B564EA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5A7D1895-C1AF-9FF5-AA83-BF048A9D81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ACC6CCAF-AD9E-5860-9C6B-4C26E754C7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6" b="4757"/>
          <a:stretch>
            <a:fillRect/>
          </a:stretch>
        </p:blipFill>
        <p:spPr>
          <a:xfrm>
            <a:off x="-741124" y="9"/>
            <a:ext cx="4812083" cy="2385155"/>
          </a:xfrm>
          <a:prstGeom prst="rect">
            <a:avLst/>
          </a:prstGeom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B48C31AC-8FA3-BA37-699B-DA7DDAD4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A04FCC6-3690-6D90-FAA7-4DA00AD5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731918E-4767-D746-6A9B-B1D7DE008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DB13076-2D82-5C5A-D7BA-0A25590D4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Graphic 15">
              <a:extLst>
                <a:ext uri="{FF2B5EF4-FFF2-40B4-BE49-F238E27FC236}">
                  <a16:creationId xmlns:a16="http://schemas.microsoft.com/office/drawing/2014/main" id="{D1F64867-D27C-CF2A-CFF0-3B8114446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Graphic 15">
              <a:extLst>
                <a:ext uri="{FF2B5EF4-FFF2-40B4-BE49-F238E27FC236}">
                  <a16:creationId xmlns:a16="http://schemas.microsoft.com/office/drawing/2014/main" id="{018E9F2B-3516-E1DD-3929-691A946FA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18BC270-E471-C989-17A8-ED9AC2C02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C4F4FD0-C30C-812B-0275-3961936F9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A computer code with text on it&#10;&#10;AI-generated content may be incorrect.">
            <a:extLst>
              <a:ext uri="{FF2B5EF4-FFF2-40B4-BE49-F238E27FC236}">
                <a16:creationId xmlns:a16="http://schemas.microsoft.com/office/drawing/2014/main" id="{F872611F-7185-B7F7-2C5C-E3A4EE2E2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97" y="2383730"/>
            <a:ext cx="10643208" cy="482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21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570748-05E7-FE8D-7D56-19D75B436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D25C1AB-9B99-041B-F0C9-5AB9EF983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86BBC-D9BC-5841-656E-7E2905945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4327898" cy="19783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Question 8: </a:t>
            </a:r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3DAB6BF2-3971-F6F8-E6C9-E6414FC4D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BDE71613-392C-78F9-79C4-44723FF63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0CE71D62-B2E8-5D55-9300-987B31E99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847CD9FB-B2CF-E436-CFD3-31AD7173B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BF1D10FA-5E05-C501-176D-10CB753600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8FDCDDA8-25D1-7DB1-AE95-F451470C18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32917263-BD39-C37B-873D-76693B86B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D385AE7F-5AED-D458-E0C1-AE52547FD3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6" b="4757"/>
          <a:stretch>
            <a:fillRect/>
          </a:stretch>
        </p:blipFill>
        <p:spPr>
          <a:xfrm>
            <a:off x="-741124" y="9"/>
            <a:ext cx="4812083" cy="2385155"/>
          </a:xfrm>
          <a:prstGeom prst="rect">
            <a:avLst/>
          </a:prstGeom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7881CF1-BBBB-1F31-33F5-471DF7533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DE839A3-73CF-F2C5-E0A8-FA28F4194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FD67CB6-2805-9784-310A-B1B83B3EA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8C7FD9-A0E0-18D1-BA03-72B4AA4CD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Graphic 15">
              <a:extLst>
                <a:ext uri="{FF2B5EF4-FFF2-40B4-BE49-F238E27FC236}">
                  <a16:creationId xmlns:a16="http://schemas.microsoft.com/office/drawing/2014/main" id="{63E4FC5E-21CE-853E-C666-1F61FD48D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Graphic 15">
              <a:extLst>
                <a:ext uri="{FF2B5EF4-FFF2-40B4-BE49-F238E27FC236}">
                  <a16:creationId xmlns:a16="http://schemas.microsoft.com/office/drawing/2014/main" id="{CBB4A522-8499-B458-15F5-7F1A83D60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7C076F0-A1E3-7433-920F-0FF8BB6F1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05B5FD5F-5DE3-3E7F-55E0-802C32580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0FD622B9-2625-DDE3-A128-53CD6665B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416" y="1993987"/>
            <a:ext cx="7459771" cy="507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39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841F93-5B01-FD6E-50E4-2030DA23B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BAB9E1E5-1F95-7D21-77C8-8DE533D1C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9BBE0-E0CC-7F21-F856-A97A0FB51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4327898" cy="19783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Question 9: </a:t>
            </a:r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99A969C5-BF94-E154-93B3-150B5D7C7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2951D135-43AA-683A-7911-0483A5798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D20A6658-A1C4-DD76-DDAF-0FD2AAA10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E1FC2252-9367-0B07-BAD6-3E27AFF563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2077EBE6-2906-79F6-63A1-E3BF1EF0F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8CE6A12C-D3E6-8B3B-B69E-D630D22834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043834D0-4FDC-673C-6D20-133D1E755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062CBB7F-86B3-5F5B-4E03-9C5852B77D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6" b="4757"/>
          <a:stretch>
            <a:fillRect/>
          </a:stretch>
        </p:blipFill>
        <p:spPr>
          <a:xfrm>
            <a:off x="-741124" y="9"/>
            <a:ext cx="4812083" cy="2385155"/>
          </a:xfrm>
          <a:prstGeom prst="rect">
            <a:avLst/>
          </a:prstGeom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927BE09-4E2B-6D53-C814-6C14CFC12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FDF2DE4-D6D5-F05D-D0CD-3DC1A8302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001B11B-8BBA-1511-1936-E39F916A0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5E0CDC4-E619-DE59-B02A-968464E39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Graphic 15">
              <a:extLst>
                <a:ext uri="{FF2B5EF4-FFF2-40B4-BE49-F238E27FC236}">
                  <a16:creationId xmlns:a16="http://schemas.microsoft.com/office/drawing/2014/main" id="{65B6BDB8-38E2-CC25-A56D-D297A074F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Graphic 15">
              <a:extLst>
                <a:ext uri="{FF2B5EF4-FFF2-40B4-BE49-F238E27FC236}">
                  <a16:creationId xmlns:a16="http://schemas.microsoft.com/office/drawing/2014/main" id="{050D6203-E6EA-E294-2803-93A4019B3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32138D-2788-5847-51A2-11FC007E1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A1BDDC32-F9E3-6361-0762-C1790BDC2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A38C9DB-0353-169D-B199-8DABCBCC2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799" y="1735507"/>
            <a:ext cx="8180539" cy="58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53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05347D-BA83-6F13-1B81-F64FA089C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FB8EA716-EAEE-5D78-6592-73D0361D5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D83C3-8B7D-3986-3A7A-C85452C15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4327898" cy="19783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Question 10: </a:t>
            </a:r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E88C0073-67E6-B23C-6FCF-9F09854DB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BAA684F0-A06E-1E0F-F89C-7DF02C18B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6BA7743F-201C-CCAC-2630-0AA3D99897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C81E3F5C-0247-7FF9-38BC-30DA5BD108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5C766D28-C120-FC8C-AA41-A3F086FFB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6D7A159C-86AC-4E34-CC5E-DEEDB287F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9F3D92AF-C02F-C84C-7377-FC994D1610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9EC26400-4539-0959-3548-04E0555A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6" b="4757"/>
          <a:stretch>
            <a:fillRect/>
          </a:stretch>
        </p:blipFill>
        <p:spPr>
          <a:xfrm>
            <a:off x="-741124" y="9"/>
            <a:ext cx="4812083" cy="2385155"/>
          </a:xfrm>
          <a:prstGeom prst="rect">
            <a:avLst/>
          </a:prstGeom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3AF4ECA-9355-5FD6-2F81-CDC7011A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B1DAF15-46DD-57E8-FD49-1F62A09E1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DD656E-502A-4BB6-0CED-1F317F4A0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03AF39D-9AB3-6C11-EE44-6959F1917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Graphic 15">
              <a:extLst>
                <a:ext uri="{FF2B5EF4-FFF2-40B4-BE49-F238E27FC236}">
                  <a16:creationId xmlns:a16="http://schemas.microsoft.com/office/drawing/2014/main" id="{1002414A-FB5D-D1AC-8C36-D241B18DA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Graphic 15">
              <a:extLst>
                <a:ext uri="{FF2B5EF4-FFF2-40B4-BE49-F238E27FC236}">
                  <a16:creationId xmlns:a16="http://schemas.microsoft.com/office/drawing/2014/main" id="{04D32CF0-FFCE-204D-33CA-5433FCB86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7CC2B2C-978B-85DF-C0D5-5B1BC3670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62DD6257-163A-6809-2E4A-9968287A2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A black square with colorful text&#10;&#10;AI-generated content may be incorrect.">
            <a:extLst>
              <a:ext uri="{FF2B5EF4-FFF2-40B4-BE49-F238E27FC236}">
                <a16:creationId xmlns:a16="http://schemas.microsoft.com/office/drawing/2014/main" id="{4A5BE907-A627-B8CA-EA23-019A5F741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687" y="1858288"/>
            <a:ext cx="5901063" cy="55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28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A70891-3D79-1FF3-95B9-BAB84E2F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/>
              <a:t>Why Use Arrays?</a:t>
            </a:r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0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1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B42072-8D8E-23E1-A026-014EB0953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1" y="3299404"/>
            <a:ext cx="4767930" cy="274575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Store lists like groceries, scores, or names.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Loop through items to show or change them.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Keep things organized in one place.</a:t>
            </a:r>
          </a:p>
        </p:txBody>
      </p:sp>
      <p:pic>
        <p:nvPicPr>
          <p:cNvPr id="9" name="Picture 8" descr="9,300+ Why Stock Photos, Pictures &amp; Royalty-Free Images - iStock | Duotone  color, Double exposure, Halftone">
            <a:extLst>
              <a:ext uri="{FF2B5EF4-FFF2-40B4-BE49-F238E27FC236}">
                <a16:creationId xmlns:a16="http://schemas.microsoft.com/office/drawing/2014/main" id="{68AE3003-C5F2-519E-684D-EBB60290B1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2"/>
          <a:stretch>
            <a:fillRect/>
          </a:stretch>
        </p:blipFill>
        <p:spPr>
          <a:xfrm>
            <a:off x="5980742" y="565167"/>
            <a:ext cx="5654663" cy="5654663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4951350"/>
            <a:ext cx="4292956" cy="1927671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4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7641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E9A83-86D0-02DE-7364-B69B0BF68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>
            <a:normAutofit/>
          </a:bodyPr>
          <a:lstStyle/>
          <a:p>
            <a:r>
              <a:rPr lang="en-US" dirty="0"/>
              <a:t>Tips: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8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2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F5D12A-2DD9-6214-9ED4-0A9C8C101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1" y="3299404"/>
            <a:ext cx="4767930" cy="27457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lvl="1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Index starts at 0, not 1.</a:t>
            </a:r>
            <a:endParaRPr lang="en-US" sz="2000" dirty="0"/>
          </a:p>
          <a:p>
            <a:pPr marL="285750" lvl="1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Don’t try to access an index that doesn’t exist (like </a:t>
            </a:r>
            <a:r>
              <a:rPr lang="en-US" sz="2000" dirty="0">
                <a:latin typeface="Consolas"/>
              </a:rPr>
              <a:t>fruits[3]</a:t>
            </a:r>
            <a:r>
              <a:rPr lang="en-US" sz="2000" dirty="0">
                <a:ea typeface="+mn-lt"/>
                <a:cs typeface="+mn-lt"/>
              </a:rPr>
              <a:t>—it’s </a:t>
            </a:r>
            <a:r>
              <a:rPr lang="en-US" sz="2000" dirty="0">
                <a:latin typeface="Consolas"/>
              </a:rPr>
              <a:t>undefined</a:t>
            </a:r>
            <a:r>
              <a:rPr lang="en-US" sz="2000" dirty="0">
                <a:ea typeface="+mn-lt"/>
                <a:cs typeface="+mn-lt"/>
              </a:rPr>
              <a:t>).</a:t>
            </a:r>
            <a:endParaRPr lang="en-US" sz="2000" dirty="0"/>
          </a:p>
          <a:p>
            <a:endParaRPr lang="en-US" dirty="0"/>
          </a:p>
        </p:txBody>
      </p:sp>
      <p:pic>
        <p:nvPicPr>
          <p:cNvPr id="4" name="Content Placeholder 3" descr="88,000+ Top Tips Stock Photos, Pictures &amp; Royalty-Free Images - iStock |  Top tips vector, Top tips icon">
            <a:extLst>
              <a:ext uri="{FF2B5EF4-FFF2-40B4-BE49-F238E27FC236}">
                <a16:creationId xmlns:a16="http://schemas.microsoft.com/office/drawing/2014/main" id="{27969094-54E4-7F65-0810-1AF3358516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2"/>
          <a:stretch>
            <a:fillRect/>
          </a:stretch>
        </p:blipFill>
        <p:spPr>
          <a:xfrm>
            <a:off x="5980742" y="565167"/>
            <a:ext cx="5654663" cy="5654663"/>
          </a:xfrm>
          <a:prstGeom prst="rect">
            <a:avLst/>
          </a:prstGeom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4951350"/>
            <a:ext cx="4292956" cy="1927671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5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13962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FBF30-AFC0-54B3-2A1B-434857E75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5C25C-8805-1EF1-5793-79024AA5B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555615"/>
            <a:ext cx="4845689" cy="2545094"/>
          </a:xfrm>
        </p:spPr>
        <p:txBody>
          <a:bodyPr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Can we use a for</a:t>
            </a:r>
            <a:endParaRPr lang="en-US" dirty="0"/>
          </a:p>
          <a:p>
            <a:r>
              <a:rPr lang="en-US" b="0" dirty="0">
                <a:ea typeface="+mj-lt"/>
                <a:cs typeface="+mj-lt"/>
              </a:rPr>
              <a:t>loop from yesterday to print </a:t>
            </a:r>
            <a:br>
              <a:rPr lang="en-US" dirty="0">
                <a:ea typeface="+mj-lt"/>
                <a:cs typeface="+mj-lt"/>
              </a:rPr>
            </a:br>
            <a:r>
              <a:rPr lang="en-US" b="0" dirty="0">
                <a:ea typeface="+mj-lt"/>
                <a:cs typeface="+mj-lt"/>
              </a:rPr>
              <a:t>numbers 1 to 5</a:t>
            </a:r>
            <a:r>
              <a:rPr lang="en-US" dirty="0">
                <a:ea typeface="+mj-lt"/>
                <a:cs typeface="+mj-lt"/>
              </a:rPr>
              <a:t> ?</a:t>
            </a:r>
            <a:endParaRPr lang="en-US" dirty="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8972B65B-8AFA-4B5C-BFC6-E443F3777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8" name="Graphic 78">
            <a:extLst>
              <a:ext uri="{FF2B5EF4-FFF2-40B4-BE49-F238E27FC236}">
                <a16:creationId xmlns:a16="http://schemas.microsoft.com/office/drawing/2014/main" id="{8B32F32D-2578-47BA-A8C8-B9CC3F8A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9" name="Graphic 78">
              <a:extLst>
                <a:ext uri="{FF2B5EF4-FFF2-40B4-BE49-F238E27FC236}">
                  <a16:creationId xmlns:a16="http://schemas.microsoft.com/office/drawing/2014/main" id="{FE39C5A6-D000-4F68-8942-DD0D6D6F8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aphic 78">
              <a:extLst>
                <a:ext uri="{FF2B5EF4-FFF2-40B4-BE49-F238E27FC236}">
                  <a16:creationId xmlns:a16="http://schemas.microsoft.com/office/drawing/2014/main" id="{E89890B6-1232-480B-A1E4-4EE4897F6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1" name="Graphic 78">
                <a:extLst>
                  <a:ext uri="{FF2B5EF4-FFF2-40B4-BE49-F238E27FC236}">
                    <a16:creationId xmlns:a16="http://schemas.microsoft.com/office/drawing/2014/main" id="{AA2A92B4-DD5E-4659-876C-CEF27D8A3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Graphic 78">
                <a:extLst>
                  <a:ext uri="{FF2B5EF4-FFF2-40B4-BE49-F238E27FC236}">
                    <a16:creationId xmlns:a16="http://schemas.microsoft.com/office/drawing/2014/main" id="{CB3716F9-57FA-4E55-B926-D141DFDE7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Graphic 78">
                <a:extLst>
                  <a:ext uri="{FF2B5EF4-FFF2-40B4-BE49-F238E27FC236}">
                    <a16:creationId xmlns:a16="http://schemas.microsoft.com/office/drawing/2014/main" id="{6E65CA48-F624-4AAA-B08C-4D030E798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Graphic 78">
                <a:extLst>
                  <a:ext uri="{FF2B5EF4-FFF2-40B4-BE49-F238E27FC236}">
                    <a16:creationId xmlns:a16="http://schemas.microsoft.com/office/drawing/2014/main" id="{5AB96607-3A57-4F71-87E5-C0D546FEB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676E888F-DD26-DDB3-2BF8-1F554F085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174" y="142089"/>
            <a:ext cx="8558169" cy="6253716"/>
          </a:xfrm>
          <a:prstGeom prst="rect">
            <a:avLst/>
          </a:pr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286E5E1D-FD49-448F-83C8-E06466BE5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82E7BA0-A7BA-4C61-9D6F-5345A5405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5369E81-3115-4284-995E-F753EB421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4729589-1C6A-4995-83DB-3C8AC2B8D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A966D0D-0B99-4534-8150-ECA25F804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2" name="Graphic 12">
              <a:extLst>
                <a:ext uri="{FF2B5EF4-FFF2-40B4-BE49-F238E27FC236}">
                  <a16:creationId xmlns:a16="http://schemas.microsoft.com/office/drawing/2014/main" id="{7DC8EDF8-9492-4A6B-8050-A6B44F11B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Graphic 15">
              <a:extLst>
                <a:ext uri="{FF2B5EF4-FFF2-40B4-BE49-F238E27FC236}">
                  <a16:creationId xmlns:a16="http://schemas.microsoft.com/office/drawing/2014/main" id="{13B4EDF3-5414-4F6E-8824-4FDC7BFD5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Graphic 15">
              <a:extLst>
                <a:ext uri="{FF2B5EF4-FFF2-40B4-BE49-F238E27FC236}">
                  <a16:creationId xmlns:a16="http://schemas.microsoft.com/office/drawing/2014/main" id="{6CE204CE-5738-4712-8E02-CF746C010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369023-4235-4E1E-A424-EA0EA83D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2308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0778-EEEE-687F-D9A9-2FD4963E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a typeface="+mj-lt"/>
                <a:cs typeface="+mj-lt"/>
              </a:rPr>
              <a:t>Mutating Arrays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3A6F-AA18-9088-890E-25C52DCEA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Arrays can change: add, remove, or update items.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Common methods: </a:t>
            </a:r>
            <a:endParaRPr lang="en-US" dirty="0"/>
          </a:p>
          <a:p>
            <a:pPr marL="285750" lvl="1" indent="-285750">
              <a:buFont typeface="Arial"/>
              <a:buChar char="•"/>
            </a:pPr>
            <a:r>
              <a:rPr lang="en-US" b="1" dirty="0">
                <a:latin typeface="Consolas"/>
              </a:rPr>
              <a:t>push</a:t>
            </a:r>
            <a:r>
              <a:rPr lang="en-US" dirty="0">
                <a:ea typeface="+mn-lt"/>
                <a:cs typeface="+mn-lt"/>
              </a:rPr>
              <a:t>: Add to the end.</a:t>
            </a:r>
            <a:endParaRPr lang="en-US" dirty="0"/>
          </a:p>
          <a:p>
            <a:pPr marL="285750" lvl="1" indent="-285750">
              <a:buFont typeface="Arial"/>
              <a:buChar char="•"/>
            </a:pPr>
            <a:r>
              <a:rPr lang="en-US" b="1" dirty="0">
                <a:latin typeface="Consolas"/>
              </a:rPr>
              <a:t>pop</a:t>
            </a:r>
            <a:r>
              <a:rPr lang="en-US" dirty="0">
                <a:ea typeface="+mn-lt"/>
                <a:cs typeface="+mn-lt"/>
              </a:rPr>
              <a:t>: Remove from the end.</a:t>
            </a:r>
            <a:endParaRPr lang="en-US" dirty="0"/>
          </a:p>
          <a:p>
            <a:pPr marL="285750" lvl="1" indent="-285750">
              <a:buFont typeface="Arial"/>
              <a:buChar char="•"/>
            </a:pPr>
            <a:r>
              <a:rPr lang="en-US" b="1" dirty="0">
                <a:latin typeface="Consolas"/>
              </a:rPr>
              <a:t>shift</a:t>
            </a:r>
            <a:r>
              <a:rPr lang="en-US" dirty="0">
                <a:ea typeface="+mn-lt"/>
                <a:cs typeface="+mn-lt"/>
              </a:rPr>
              <a:t>: Remove from the start.</a:t>
            </a:r>
            <a:endParaRPr lang="en-US" dirty="0"/>
          </a:p>
          <a:p>
            <a:pPr marL="285750" lvl="1" indent="-285750">
              <a:buFont typeface="Arial"/>
              <a:buChar char="•"/>
            </a:pPr>
            <a:r>
              <a:rPr lang="en-US" b="1" dirty="0">
                <a:latin typeface="Consolas"/>
              </a:rPr>
              <a:t>unshift</a:t>
            </a:r>
            <a:r>
              <a:rPr lang="en-US" dirty="0">
                <a:ea typeface="+mn-lt"/>
                <a:cs typeface="+mn-lt"/>
              </a:rPr>
              <a:t>: Add to the start.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6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CF43A-197C-0527-D241-7CBEA4E1F3F7}"/>
              </a:ext>
            </a:extLst>
          </p:cNvPr>
          <p:cNvSpPr txBox="1"/>
          <p:nvPr/>
        </p:nvSpPr>
        <p:spPr>
          <a:xfrm>
            <a:off x="530352" y="589788"/>
            <a:ext cx="4922638" cy="251092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i="1">
                <a:latin typeface="+mj-lt"/>
                <a:ea typeface="+mj-ea"/>
                <a:cs typeface="+mj-cs"/>
              </a:rPr>
              <a:t>Example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Content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3E91353-2D01-7BBF-0D06-8844B73BA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256" y="-572652"/>
            <a:ext cx="8511387" cy="7731162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019653D-2F73-443C-916C-3E9277B4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87002" y="5868567"/>
            <a:ext cx="3104998" cy="1002257"/>
          </a:xfrm>
          <a:custGeom>
            <a:avLst/>
            <a:gdLst>
              <a:gd name="connsiteX0" fmla="*/ 2220651 w 3104998"/>
              <a:gd name="connsiteY0" fmla="*/ 141 h 1002257"/>
              <a:gd name="connsiteX1" fmla="*/ 3076626 w 3104998"/>
              <a:gd name="connsiteY1" fmla="*/ 220708 h 1002257"/>
              <a:gd name="connsiteX2" fmla="*/ 3104998 w 3104998"/>
              <a:gd name="connsiteY2" fmla="*/ 237645 h 1002257"/>
              <a:gd name="connsiteX3" fmla="*/ 3104998 w 3104998"/>
              <a:gd name="connsiteY3" fmla="*/ 1002257 h 1002257"/>
              <a:gd name="connsiteX4" fmla="*/ 0 w 3104998"/>
              <a:gd name="connsiteY4" fmla="*/ 1002257 h 1002257"/>
              <a:gd name="connsiteX5" fmla="*/ 208734 w 3104998"/>
              <a:gd name="connsiteY5" fmla="*/ 868737 h 1002257"/>
              <a:gd name="connsiteX6" fmla="*/ 1364122 w 3104998"/>
              <a:gd name="connsiteY6" fmla="*/ 222705 h 1002257"/>
              <a:gd name="connsiteX7" fmla="*/ 2085269 w 3104998"/>
              <a:gd name="connsiteY7" fmla="*/ 7760 h 1002257"/>
              <a:gd name="connsiteX8" fmla="*/ 2220651 w 3104998"/>
              <a:gd name="connsiteY8" fmla="*/ 141 h 100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998" h="1002257">
                <a:moveTo>
                  <a:pt x="2220651" y="141"/>
                </a:moveTo>
                <a:cubicBezTo>
                  <a:pt x="2532946" y="-4033"/>
                  <a:pt x="2819845" y="84824"/>
                  <a:pt x="3076626" y="220708"/>
                </a:cubicBezTo>
                <a:lnTo>
                  <a:pt x="3104998" y="237645"/>
                </a:lnTo>
                <a:lnTo>
                  <a:pt x="3104998" y="1002257"/>
                </a:lnTo>
                <a:lnTo>
                  <a:pt x="0" y="1002257"/>
                </a:lnTo>
                <a:lnTo>
                  <a:pt x="208734" y="868737"/>
                </a:lnTo>
                <a:cubicBezTo>
                  <a:pt x="716785" y="552239"/>
                  <a:pt x="1150146" y="315174"/>
                  <a:pt x="1364122" y="222705"/>
                </a:cubicBezTo>
                <a:cubicBezTo>
                  <a:pt x="1588430" y="125724"/>
                  <a:pt x="1824360" y="33775"/>
                  <a:pt x="2085269" y="7760"/>
                </a:cubicBezTo>
                <a:cubicBezTo>
                  <a:pt x="2130905" y="3232"/>
                  <a:pt x="2176037" y="737"/>
                  <a:pt x="2220651" y="1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F3CC54C-8A5F-42B2-80EF-40005E1BB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353866">
            <a:off x="9634789" y="5881498"/>
            <a:ext cx="1513209" cy="1055579"/>
            <a:chOff x="10631877" y="3331293"/>
            <a:chExt cx="1483323" cy="103473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38F654D-6D96-448F-AE05-4E663E789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3EA0687-82A9-47B3-B116-5C1B18D7D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D5F2F7D-9DEC-4069-8E1A-4E3957BE5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983079" y="3331293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6E6DDDD8-737D-4E46-B445-AA04E56BD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31877" y="4207203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C9F66857-2EF8-4463-BE6B-0E8835627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11DA632B-97A1-4486-8F6A-1334D681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8F9C102-1BB5-442E-8596-CD0923CF7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14760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FD6D3-7A8B-618C-E37A-AD0EFCFFB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a typeface="+mj-lt"/>
                <a:cs typeface="+mj-lt"/>
              </a:rPr>
              <a:t>Update an Item</a:t>
            </a:r>
            <a:r>
              <a:rPr lang="en-US" i="0" dirty="0">
                <a:ea typeface="+mj-lt"/>
                <a:cs typeface="+mj-lt"/>
              </a:rPr>
              <a:t>:</a:t>
            </a:r>
            <a:endParaRPr lang="en-US" dirty="0"/>
          </a:p>
        </p:txBody>
      </p:sp>
      <p:pic>
        <p:nvPicPr>
          <p:cNvPr id="4" name="Content Placeholder 3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A6B4FE59-C35B-7C79-8092-F474BFFCA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485" y="1465971"/>
            <a:ext cx="9395220" cy="482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66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9E5D3-5450-BBF7-68D6-00645843D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5566263" cy="1455091"/>
          </a:xfrm>
        </p:spPr>
        <p:txBody>
          <a:bodyPr>
            <a:normAutofit/>
          </a:bodyPr>
          <a:lstStyle/>
          <a:p>
            <a:r>
              <a:rPr lang="en-US" b="1" i="0" dirty="0">
                <a:ea typeface="+mj-lt"/>
                <a:cs typeface="+mj-lt"/>
              </a:rPr>
              <a:t>Why Use These?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AE09F-5BB0-5D4E-0900-6217ADEC8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5566263" cy="3274503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Add songs to a playlist (</a:t>
            </a:r>
            <a:r>
              <a:rPr lang="en-US" dirty="0">
                <a:latin typeface="Consolas"/>
              </a:rPr>
              <a:t>push</a:t>
            </a:r>
            <a:r>
              <a:rPr lang="en-US" dirty="0">
                <a:ea typeface="+mn-lt"/>
                <a:cs typeface="+mn-lt"/>
              </a:rPr>
              <a:t>).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Remove the last score in a game (</a:t>
            </a:r>
            <a:r>
              <a:rPr lang="en-US" dirty="0">
                <a:latin typeface="Consolas"/>
              </a:rPr>
              <a:t>pop</a:t>
            </a:r>
            <a:r>
              <a:rPr lang="en-US" dirty="0">
                <a:ea typeface="+mn-lt"/>
                <a:cs typeface="+mn-lt"/>
              </a:rPr>
              <a:t>).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Add a new user to the start of a list (</a:t>
            </a:r>
            <a:r>
              <a:rPr lang="en-US" dirty="0">
                <a:latin typeface="Consolas"/>
              </a:rPr>
              <a:t>unshift</a:t>
            </a:r>
            <a:r>
              <a:rPr lang="en-US" dirty="0">
                <a:ea typeface="+mn-lt"/>
                <a:cs typeface="+mn-lt"/>
              </a:rPr>
              <a:t>).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9,300+ Why Stock Photos, Pictures &amp; Royalty-Free Images - iStock | Duotone  color, Double exposure, Halftone">
            <a:extLst>
              <a:ext uri="{FF2B5EF4-FFF2-40B4-BE49-F238E27FC236}">
                <a16:creationId xmlns:a16="http://schemas.microsoft.com/office/drawing/2014/main" id="{7E358717-5885-1259-2279-59FA213D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87" r="9679"/>
          <a:stretch>
            <a:fillRect/>
          </a:stretch>
        </p:blipFill>
        <p:spPr>
          <a:xfrm>
            <a:off x="6531789" y="10"/>
            <a:ext cx="5660211" cy="685799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5797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46F1D1-13FD-9017-2895-39C66D926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A21ADF06-2D22-3EF4-EC79-144ED0ED6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FC7B4-9574-CF84-E43F-839AF0E7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>
            <a:normAutofit/>
          </a:bodyPr>
          <a:lstStyle/>
          <a:p>
            <a:r>
              <a:rPr lang="en-US" dirty="0"/>
              <a:t>Tips: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5EB91FF-5812-1D71-1B4A-EA09D0117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8" name="Graphic 78">
            <a:extLst>
              <a:ext uri="{FF2B5EF4-FFF2-40B4-BE49-F238E27FC236}">
                <a16:creationId xmlns:a16="http://schemas.microsoft.com/office/drawing/2014/main" id="{26272B3D-B0E7-96F8-BEE9-0C6FE8AB8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2" name="Graphic 78">
              <a:extLst>
                <a:ext uri="{FF2B5EF4-FFF2-40B4-BE49-F238E27FC236}">
                  <a16:creationId xmlns:a16="http://schemas.microsoft.com/office/drawing/2014/main" id="{8C6227BB-B429-CE2A-FAED-04E9C1B44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aphic 78">
              <a:extLst>
                <a:ext uri="{FF2B5EF4-FFF2-40B4-BE49-F238E27FC236}">
                  <a16:creationId xmlns:a16="http://schemas.microsoft.com/office/drawing/2014/main" id="{4BA43580-5DA1-CE2C-6D49-A3D04434A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2937A2C8-6D28-A915-A1D3-64A449977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475B70C0-32AE-82F6-8ED1-222D018E4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Graphic 78">
                <a:extLst>
                  <a:ext uri="{FF2B5EF4-FFF2-40B4-BE49-F238E27FC236}">
                    <a16:creationId xmlns:a16="http://schemas.microsoft.com/office/drawing/2014/main" id="{106E1F39-5FEF-B604-36D0-15E57D915E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Graphic 78">
                <a:extLst>
                  <a:ext uri="{FF2B5EF4-FFF2-40B4-BE49-F238E27FC236}">
                    <a16:creationId xmlns:a16="http://schemas.microsoft.com/office/drawing/2014/main" id="{86223652-B8DC-549F-5667-B6F5CFAE2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75CA54-BFC2-FB57-CC53-3CD2A336C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1" y="3299404"/>
            <a:ext cx="4767930" cy="27457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b="1" dirty="0">
                <a:latin typeface="Consolas"/>
              </a:rPr>
              <a:t>pop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and </a:t>
            </a:r>
            <a:r>
              <a:rPr lang="en-US" b="1" dirty="0">
                <a:latin typeface="Consolas"/>
              </a:rPr>
              <a:t>shift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return the removed item (you can save it).</a:t>
            </a:r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Be careful with </a:t>
            </a:r>
            <a:r>
              <a:rPr lang="en-US" b="1" dirty="0">
                <a:latin typeface="Consolas"/>
                <a:ea typeface="+mn-lt"/>
                <a:cs typeface="+mn-lt"/>
              </a:rPr>
              <a:t>shift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and </a:t>
            </a:r>
            <a:r>
              <a:rPr lang="en-US" b="1" dirty="0">
                <a:latin typeface="Consolas"/>
                <a:ea typeface="+mn-lt"/>
                <a:cs typeface="+mn-lt"/>
              </a:rPr>
              <a:t>unshift</a:t>
            </a:r>
            <a:r>
              <a:rPr lang="en-US" dirty="0">
                <a:ea typeface="+mn-lt"/>
                <a:cs typeface="+mn-lt"/>
              </a:rPr>
              <a:t>—they move all items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dirty="0">
                <a:ea typeface="+mn-lt"/>
                <a:cs typeface="+mn-lt"/>
              </a:rPr>
              <a:t>which can be slow for big arrays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4" name="Content Placeholder 3" descr="88,000+ Top Tips Stock Photos, Pictures &amp; Royalty-Free Images - iStock |  Top tips vector, Top tips icon">
            <a:extLst>
              <a:ext uri="{FF2B5EF4-FFF2-40B4-BE49-F238E27FC236}">
                <a16:creationId xmlns:a16="http://schemas.microsoft.com/office/drawing/2014/main" id="{4640E389-D250-7246-A358-3E990190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2"/>
          <a:stretch>
            <a:fillRect/>
          </a:stretch>
        </p:blipFill>
        <p:spPr>
          <a:xfrm>
            <a:off x="5980742" y="565167"/>
            <a:ext cx="5654663" cy="5654663"/>
          </a:xfrm>
          <a:prstGeom prst="rect">
            <a:avLst/>
          </a:prstGeom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73A8BB50-DD88-F731-1B7D-EDF4F0932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4951350"/>
            <a:ext cx="4292956" cy="1927671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7DF9279-AC2E-8598-13AD-4983AC12F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CD4F42D-40AB-6CB5-9757-061DF854F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3C3EFC-6819-2C35-3CFD-08257CBD9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5502F64-9102-C63D-F5A5-5156346CE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5" name="Graphic 12">
              <a:extLst>
                <a:ext uri="{FF2B5EF4-FFF2-40B4-BE49-F238E27FC236}">
                  <a16:creationId xmlns:a16="http://schemas.microsoft.com/office/drawing/2014/main" id="{3E7BD8FA-79A4-D424-ACFD-DFAAF28EB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Graphic 15">
              <a:extLst>
                <a:ext uri="{FF2B5EF4-FFF2-40B4-BE49-F238E27FC236}">
                  <a16:creationId xmlns:a16="http://schemas.microsoft.com/office/drawing/2014/main" id="{A1387D55-0226-54D2-326B-D190A3E18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Graphic 15">
              <a:extLst>
                <a:ext uri="{FF2B5EF4-FFF2-40B4-BE49-F238E27FC236}">
                  <a16:creationId xmlns:a16="http://schemas.microsoft.com/office/drawing/2014/main" id="{11371001-80CD-6C73-293F-A20734C767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779FF12-1B3C-8AB2-9232-10417C41C8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0211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2EDD0-DD58-14BB-749C-304A29DE2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4278637"/>
            <a:ext cx="5512288" cy="1897474"/>
          </a:xfrm>
        </p:spPr>
        <p:txBody>
          <a:bodyPr anchor="t">
            <a:normAutofit/>
          </a:bodyPr>
          <a:lstStyle/>
          <a:p>
            <a:r>
              <a:rPr lang="en-US" i="0" dirty="0">
                <a:ea typeface="+mj-lt"/>
                <a:cs typeface="+mj-lt"/>
              </a:rPr>
              <a:t>Looping Through Arrays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0D96E-D7ED-8A89-4A90-E6819BA0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037" r="1" b="19834"/>
          <a:stretch>
            <a:fillRect/>
          </a:stretch>
        </p:blipFill>
        <p:spPr>
          <a:xfrm>
            <a:off x="555170" y="481586"/>
            <a:ext cx="11087101" cy="3431928"/>
          </a:xfrm>
          <a:prstGeom prst="rect">
            <a:avLst/>
          </a:prstGeom>
        </p:spPr>
      </p:pic>
      <p:grpSp>
        <p:nvGrpSpPr>
          <p:cNvPr id="33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2786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3FB84-8021-8B85-1C09-55779091E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4544915"/>
            <a:ext cx="5198232" cy="1627367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To check or show every item, like printing a grocery list.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 </a:t>
            </a:r>
            <a:r>
              <a:rPr lang="en-US" dirty="0">
                <a:latin typeface="Consolas"/>
              </a:rPr>
              <a:t>for</a:t>
            </a:r>
            <a:r>
              <a:rPr lang="en-US" dirty="0">
                <a:ea typeface="+mn-lt"/>
                <a:cs typeface="+mn-lt"/>
              </a:rPr>
              <a:t> or </a:t>
            </a:r>
            <a:r>
              <a:rPr lang="en-US" dirty="0">
                <a:latin typeface="Consolas"/>
              </a:rPr>
              <a:t>while</a:t>
            </a:r>
            <a:r>
              <a:rPr lang="en-US" dirty="0">
                <a:ea typeface="+mn-lt"/>
                <a:cs typeface="+mn-lt"/>
              </a:rPr>
              <a:t> loops from Day 4.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575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F1B228-A331-060C-F902-B90E6EA3E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8D85D6C-96AA-536A-9F02-82FE7C3B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8BE441-52DA-C83B-2093-55FCAB37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5566263" cy="1455091"/>
          </a:xfrm>
        </p:spPr>
        <p:txBody>
          <a:bodyPr>
            <a:normAutofit/>
          </a:bodyPr>
          <a:lstStyle/>
          <a:p>
            <a:r>
              <a:rPr lang="en-US" b="1" i="0" dirty="0">
                <a:ea typeface="+mj-lt"/>
                <a:cs typeface="+mj-lt"/>
              </a:rPr>
              <a:t>Why Use These?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BA3BC9-CFB6-79E2-D495-83044F58A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9A706081-4886-57D9-37A6-070D92290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82F167D2-25FD-C955-4AED-0E6092BD6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71C6482C-A5C1-8F59-3B45-F44F70C1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98E03D6-03F7-225A-30BF-E82D47475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40D6443-2A1B-3E06-8A64-D79BE9877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00F439BB-D12D-77CB-A3D4-08F6ADE5DA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7F921FCE-F06B-8218-93FA-B5C4C2F155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01FC7-6AB9-4BB9-708A-D72B93FF5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5566263" cy="327450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Show all items on a webpage.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Add up numbers in an array (like scores).</a:t>
            </a:r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Find something in a list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3" descr="9,300+ Why Stock Photos, Pictures &amp; Royalty-Free Images - iStock | Duotone  color, Double exposure, Halftone">
            <a:extLst>
              <a:ext uri="{FF2B5EF4-FFF2-40B4-BE49-F238E27FC236}">
                <a16:creationId xmlns:a16="http://schemas.microsoft.com/office/drawing/2014/main" id="{E03007BB-A772-84EF-C549-574807BA5A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87" r="9679"/>
          <a:stretch>
            <a:fillRect/>
          </a:stretch>
        </p:blipFill>
        <p:spPr>
          <a:xfrm>
            <a:off x="6531789" y="10"/>
            <a:ext cx="5660211" cy="685799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35697DD-28F0-BAF1-489E-8A7240BC7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827D75-16BF-669A-36BD-F6A0A3F08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004039A-D71B-F895-CE0E-D88B59008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A4B605D-B096-04DC-65E9-8ACFE999E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9166449-BA7E-8C75-5B7A-D55E81AE8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11A1041F-51A3-994C-7156-949C012FF0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2A6C2033-3F1E-8C2B-8AD7-0D9EEE91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3DF5384E-2E6A-F320-CD3B-B72F83012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2F424BD-F3B9-B6FE-A81B-B2B3F6564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28055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B9E1DA-CD13-F66C-B620-9031314A7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B80517D1-DA91-FF2C-1787-F6CB245B7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8A70A-455D-D7A9-03A9-7BF9F49AB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>
            <a:normAutofit/>
          </a:bodyPr>
          <a:lstStyle/>
          <a:p>
            <a:r>
              <a:rPr lang="en-US" dirty="0"/>
              <a:t>Tips: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E4EF2F78-A2AD-E08D-9FC8-B2064C27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8" name="Graphic 78">
            <a:extLst>
              <a:ext uri="{FF2B5EF4-FFF2-40B4-BE49-F238E27FC236}">
                <a16:creationId xmlns:a16="http://schemas.microsoft.com/office/drawing/2014/main" id="{BF6781B4-4FAB-959D-9E91-60F9497D2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2" name="Graphic 78">
              <a:extLst>
                <a:ext uri="{FF2B5EF4-FFF2-40B4-BE49-F238E27FC236}">
                  <a16:creationId xmlns:a16="http://schemas.microsoft.com/office/drawing/2014/main" id="{625846D8-2ABB-44BF-1F95-7CE252DCC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aphic 78">
              <a:extLst>
                <a:ext uri="{FF2B5EF4-FFF2-40B4-BE49-F238E27FC236}">
                  <a16:creationId xmlns:a16="http://schemas.microsoft.com/office/drawing/2014/main" id="{ED76F349-A319-3B67-7E06-3147D21E0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122D4805-FE02-D4C7-2F09-8FDBB58B68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68B67303-A316-A0A9-DE35-F52E14437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Graphic 78">
                <a:extLst>
                  <a:ext uri="{FF2B5EF4-FFF2-40B4-BE49-F238E27FC236}">
                    <a16:creationId xmlns:a16="http://schemas.microsoft.com/office/drawing/2014/main" id="{BFD7C4D4-6591-78AB-35E9-BB39CF39D1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Graphic 78">
                <a:extLst>
                  <a:ext uri="{FF2B5EF4-FFF2-40B4-BE49-F238E27FC236}">
                    <a16:creationId xmlns:a16="http://schemas.microsoft.com/office/drawing/2014/main" id="{D8BEC7A8-C49B-35D6-C579-C17203603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6715D7-E2FB-11D9-83B0-BE6A5AFBB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1" y="3299404"/>
            <a:ext cx="4767930" cy="27457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 </a:t>
            </a:r>
            <a:r>
              <a:rPr lang="en-US" dirty="0" err="1">
                <a:latin typeface="Consolas"/>
                <a:ea typeface="+mn-lt"/>
                <a:cs typeface="+mn-lt"/>
              </a:rPr>
              <a:t>array.length</a:t>
            </a:r>
            <a:r>
              <a:rPr lang="en-US" dirty="0">
                <a:ea typeface="+mn-lt"/>
                <a:cs typeface="+mn-lt"/>
              </a:rPr>
              <a:t> to avoid going past the end.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 clear index names like </a:t>
            </a:r>
            <a:r>
              <a:rPr lang="en-US" dirty="0" err="1">
                <a:latin typeface="Consolas"/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or </a:t>
            </a:r>
            <a:r>
              <a:rPr lang="en-US" dirty="0">
                <a:latin typeface="Consolas"/>
                <a:ea typeface="+mn-lt"/>
                <a:cs typeface="+mn-lt"/>
              </a:rPr>
              <a:t>index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Test with small arrays first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4" name="Content Placeholder 3" descr="88,000+ Top Tips Stock Photos, Pictures &amp; Royalty-Free Images - iStock |  Top tips vector, Top tips icon">
            <a:extLst>
              <a:ext uri="{FF2B5EF4-FFF2-40B4-BE49-F238E27FC236}">
                <a16:creationId xmlns:a16="http://schemas.microsoft.com/office/drawing/2014/main" id="{4DE0D836-7C94-7F9A-DDB2-EA4C130A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2"/>
          <a:stretch>
            <a:fillRect/>
          </a:stretch>
        </p:blipFill>
        <p:spPr>
          <a:xfrm>
            <a:off x="5980742" y="565167"/>
            <a:ext cx="5654663" cy="5654663"/>
          </a:xfrm>
          <a:prstGeom prst="rect">
            <a:avLst/>
          </a:prstGeom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8A2EF4C9-99B8-12B4-4F34-33A47F3A8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4951350"/>
            <a:ext cx="4292956" cy="1927671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6C5E68E-4343-DA8D-6856-74D4475F1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8F5703B-62D8-D8E5-AE19-2A8DA3F49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F5CC0D1-F113-8549-7630-5D3C285D0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70503B1-DFCE-84C9-9D19-A0D35ADCD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5" name="Graphic 12">
              <a:extLst>
                <a:ext uri="{FF2B5EF4-FFF2-40B4-BE49-F238E27FC236}">
                  <a16:creationId xmlns:a16="http://schemas.microsoft.com/office/drawing/2014/main" id="{E1E0D383-0451-4D20-977E-590A817C0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Graphic 15">
              <a:extLst>
                <a:ext uri="{FF2B5EF4-FFF2-40B4-BE49-F238E27FC236}">
                  <a16:creationId xmlns:a16="http://schemas.microsoft.com/office/drawing/2014/main" id="{EA6F0EFC-94FE-50B8-DFCC-422C477C0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Graphic 15">
              <a:extLst>
                <a:ext uri="{FF2B5EF4-FFF2-40B4-BE49-F238E27FC236}">
                  <a16:creationId xmlns:a16="http://schemas.microsoft.com/office/drawing/2014/main" id="{01C08F84-A1B1-1C04-6C4F-432C3A9E2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0436721-D3BE-DFC6-BCBE-FE532F05E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648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6036DA-45DB-FAC3-04E4-415034312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  <a:r>
              <a:rPr lang="en-US"/>
              <a:t>forEach</a:t>
            </a:r>
            <a:r>
              <a:rPr lang="en-US" dirty="0"/>
              <a:t>()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D5967-3D9F-2F33-EBBF-B735240BA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663649" cy="32745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Loops through each item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Doesn’t return anything</a:t>
            </a:r>
            <a:endParaRPr lang="en-US" dirty="0"/>
          </a:p>
        </p:txBody>
      </p:sp>
      <p:pic>
        <p:nvPicPr>
          <p:cNvPr id="4" name="Picture 3" descr="435">
            <a:extLst>
              <a:ext uri="{FF2B5EF4-FFF2-40B4-BE49-F238E27FC236}">
                <a16:creationId xmlns:a16="http://schemas.microsoft.com/office/drawing/2014/main" id="{A5CC3B40-D155-729A-4626-119B57239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916" y="552793"/>
            <a:ext cx="4231938" cy="5661456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66201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E895C1-AB27-9160-927D-DD1A01EE6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8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9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51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BAD90-EE4D-A0C5-7EBE-A6157B0C4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89788"/>
            <a:ext cx="4884481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.forEach()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8D555-F5C1-8F93-EE0F-8BB815A7A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" y="3431523"/>
            <a:ext cx="10812393" cy="176699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2400" dirty="0"/>
              <a:t>Loops through each item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2400" dirty="0"/>
              <a:t> Doesn’t return anything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endParaRPr lang="en-US" sz="2400" b="1" i="1" dirty="0">
              <a:solidFill>
                <a:srgbClr val="FF0000"/>
              </a:solidFill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2400" b="1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Use it when: You just want to do something for each element (e.g., log it)</a:t>
            </a:r>
            <a:endParaRPr lang="en-US" sz="2400" b="1" i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58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9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1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AFE9282E-CA59-5CF7-7F03-74D7DD22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313" y="-937237"/>
            <a:ext cx="9134559" cy="5012122"/>
          </a:xfrm>
          <a:prstGeom prst="rect">
            <a:avLst/>
          </a:prstGeom>
        </p:spPr>
      </p:pic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3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0547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9C1B07-3DFC-0ADD-D237-448696705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2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9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0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2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BDF79-2EB0-DB6C-C484-24E803AF2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718" y="775403"/>
            <a:ext cx="5512288" cy="18356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/>
              <a:t>How It Works</a:t>
            </a:r>
            <a:endParaRPr lang="en-US" sz="3600"/>
          </a:p>
        </p:txBody>
      </p:sp>
      <p:grpSp>
        <p:nvGrpSpPr>
          <p:cNvPr id="169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70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1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72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 descr="How icon SVG Vector &amp; PNG Free Download | UXWing">
            <a:extLst>
              <a:ext uri="{FF2B5EF4-FFF2-40B4-BE49-F238E27FC236}">
                <a16:creationId xmlns:a16="http://schemas.microsoft.com/office/drawing/2014/main" id="{099839C8-DF53-282E-9094-0398A54C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40" y="2851111"/>
            <a:ext cx="4041236" cy="3411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F3A6AD-E6A0-67C2-DB04-558F43FA0758}"/>
              </a:ext>
            </a:extLst>
          </p:cNvPr>
          <p:cNvSpPr txBox="1"/>
          <p:nvPr/>
        </p:nvSpPr>
        <p:spPr>
          <a:xfrm>
            <a:off x="6444040" y="1114691"/>
            <a:ext cx="4159233" cy="51444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/>
              <a:t>The for loop repeats 5 times, printing each number. This reviews loops from Day 4.</a:t>
            </a: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2000"/>
          </a:p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/>
              <a:t>Loops are great for repeating tasks! Today, we’ll store lists of things in </a:t>
            </a:r>
            <a:r>
              <a:rPr lang="en-US" sz="2000" b="1" dirty="0"/>
              <a:t>arrays</a:t>
            </a:r>
            <a:r>
              <a:rPr lang="en-US" sz="2000" dirty="0"/>
              <a:t> and use loops to work with them!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200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3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4382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031B2-1F76-7D0F-C1BC-A3029629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/>
          </a:bodyPr>
          <a:lstStyle/>
          <a:p>
            <a:r>
              <a:rPr lang="en-US" dirty="0"/>
              <a:t>.map()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BC26-D7D4-E8C9-1E8D-682645DA5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10692413" cy="24228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2400" dirty="0">
                <a:ea typeface="+mn-lt"/>
                <a:cs typeface="+mn-lt"/>
              </a:rPr>
              <a:t>Transforms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 Returns a </a:t>
            </a:r>
            <a:r>
              <a:rPr lang="en-US" sz="2400" i="1" dirty="0">
                <a:ea typeface="+mn-lt"/>
                <a:cs typeface="+mn-lt"/>
              </a:rPr>
              <a:t>new array</a:t>
            </a:r>
            <a:br>
              <a:rPr lang="en-US" sz="2400" i="1" dirty="0">
                <a:ea typeface="+mn-lt"/>
                <a:cs typeface="+mn-lt"/>
              </a:rPr>
            </a:br>
            <a:br>
              <a:rPr lang="en-US" sz="2400" b="1" i="1" dirty="0">
                <a:highlight>
                  <a:srgbClr val="FFFF00"/>
                </a:highlight>
              </a:rPr>
            </a:br>
            <a:r>
              <a:rPr lang="en-US" sz="2400" b="1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Use it when: You want to change every item (e.g., double prices)</a:t>
            </a:r>
          </a:p>
        </p:txBody>
      </p:sp>
      <p:pic>
        <p:nvPicPr>
          <p:cNvPr id="5" name="Picture 4" descr="A black screen with colorful text&#10;&#10;AI-generated content may be incorrect.">
            <a:extLst>
              <a:ext uri="{FF2B5EF4-FFF2-40B4-BE49-F238E27FC236}">
                <a16:creationId xmlns:a16="http://schemas.microsoft.com/office/drawing/2014/main" id="{B37AA793-13EC-F172-8FA8-E572B29D7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780" y="-1134376"/>
            <a:ext cx="9279711" cy="4777557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4361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D65678-8A32-3117-4966-3A95DC0C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0688635-ED0E-8564-E0E2-3C00FFB4A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9231A-651E-4A97-B312-53299ED9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.filter()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FCDA31-6D33-23BB-CB73-8E9B0FB8A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aphic 78">
            <a:extLst>
              <a:ext uri="{FF2B5EF4-FFF2-40B4-BE49-F238E27FC236}">
                <a16:creationId xmlns:a16="http://schemas.microsoft.com/office/drawing/2014/main" id="{4DC0897D-F885-6AD8-8AF3-622072168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" name="Graphic 78">
              <a:extLst>
                <a:ext uri="{FF2B5EF4-FFF2-40B4-BE49-F238E27FC236}">
                  <a16:creationId xmlns:a16="http://schemas.microsoft.com/office/drawing/2014/main" id="{229FD8E0-A0E4-FBF8-D4A4-9CAFC6A8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aphic 78">
              <a:extLst>
                <a:ext uri="{FF2B5EF4-FFF2-40B4-BE49-F238E27FC236}">
                  <a16:creationId xmlns:a16="http://schemas.microsoft.com/office/drawing/2014/main" id="{8F963464-E94A-B2F5-B295-5FE76D09B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0E1B18CE-F1D9-DABD-334B-43771EA0F8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D26CBC9A-BD7F-FFB8-8060-CB7B0B7CD2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DBCFB772-17F6-979F-7614-DC9FFF4B0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DD6BFD3D-759D-55C0-E499-D4ACCCF9E3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78145-42CF-F828-7A65-3BDE2C831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10950149" cy="27254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2400" dirty="0">
                <a:ea typeface="+mn-lt"/>
                <a:cs typeface="+mn-lt"/>
              </a:rPr>
              <a:t>Keeps items that pass the test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2400" dirty="0">
                <a:ea typeface="+mn-lt"/>
                <a:cs typeface="+mn-lt"/>
              </a:rPr>
              <a:t>Returns a </a:t>
            </a:r>
            <a:r>
              <a:rPr lang="en-US" sz="2400" i="1" dirty="0">
                <a:ea typeface="+mn-lt"/>
                <a:cs typeface="+mn-lt"/>
              </a:rPr>
              <a:t>new array</a:t>
            </a:r>
            <a:br>
              <a:rPr lang="en-US" sz="2400" i="1" dirty="0">
                <a:ea typeface="+mn-lt"/>
                <a:cs typeface="+mn-lt"/>
              </a:rPr>
            </a:br>
            <a:br>
              <a:rPr lang="en-US" sz="2400" b="1" i="1" dirty="0">
                <a:highlight>
                  <a:srgbClr val="FFFF00"/>
                </a:highlight>
                <a:ea typeface="+mn-lt"/>
                <a:cs typeface="+mn-lt"/>
              </a:rPr>
            </a:br>
            <a:r>
              <a:rPr lang="en-US" sz="2400" b="1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Use it when: You need only certain items (e.g., valid users)</a:t>
            </a:r>
          </a:p>
        </p:txBody>
      </p:sp>
      <p:pic>
        <p:nvPicPr>
          <p:cNvPr id="5" name="Picture 4" descr="A black screen with colorful text&#10;&#10;AI-generated content may be incorrect.">
            <a:extLst>
              <a:ext uri="{FF2B5EF4-FFF2-40B4-BE49-F238E27FC236}">
                <a16:creationId xmlns:a16="http://schemas.microsoft.com/office/drawing/2014/main" id="{1E05E28A-F4D9-728B-D5E9-1EEA4ABA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044" y="-1022318"/>
            <a:ext cx="9033182" cy="4609469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871C0CF-0ABD-3B2D-D879-9D0AADBD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0E1DA5A-D7D7-4593-B29C-364CADD21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DFC4CF-C05E-400A-751E-D75A5E92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B48EA26-75DF-094B-9C91-E061E6D72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ECAD99-EB24-664B-BC0F-E99CE46A5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75DC7149-07E5-6E67-C7E4-81CB148C8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7F1BCDE6-FC3C-12DA-9439-83C1E0A41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418EA0E1-6AD4-DC91-0312-8C40A7F59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690C28-0CA4-45F6-25D5-5A29D86A5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7787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42285A-321A-DC2F-E9AE-1162FAFCC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75CAF-F894-D213-EFBB-42B2DA3D3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4278637"/>
            <a:ext cx="5512288" cy="1897474"/>
          </a:xfrm>
        </p:spPr>
        <p:txBody>
          <a:bodyPr anchor="t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.find()</a:t>
            </a:r>
            <a:endParaRPr lang="en-US" dirty="0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72EF291-D760-B84D-19E6-2B7EA480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579" y="578298"/>
            <a:ext cx="7847565" cy="3335215"/>
          </a:xfrm>
          <a:prstGeom prst="rect">
            <a:avLst/>
          </a:prstGeom>
        </p:spPr>
      </p:pic>
      <p:grpSp>
        <p:nvGrpSpPr>
          <p:cNvPr id="60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1935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9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C5BE8-C4CA-DC86-9780-ABD54A1B5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4437779"/>
            <a:ext cx="5198232" cy="1738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n-US" sz="1900" dirty="0">
                <a:ea typeface="+mn-lt"/>
                <a:cs typeface="+mn-lt"/>
              </a:rPr>
              <a:t>Returns </a:t>
            </a:r>
            <a:r>
              <a:rPr lang="en-US" sz="1900" i="1" dirty="0">
                <a:ea typeface="+mn-lt"/>
                <a:cs typeface="+mn-lt"/>
              </a:rPr>
              <a:t>first</a:t>
            </a:r>
            <a:r>
              <a:rPr lang="en-US" sz="1900" dirty="0">
                <a:ea typeface="+mn-lt"/>
                <a:cs typeface="+mn-lt"/>
              </a:rPr>
              <a:t> match</a:t>
            </a: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n-US" sz="1900" dirty="0">
                <a:ea typeface="+mn-lt"/>
                <a:cs typeface="+mn-lt"/>
              </a:rPr>
              <a:t>Returns only one item</a:t>
            </a:r>
            <a:br>
              <a:rPr lang="en-US" sz="1900" i="1" dirty="0">
                <a:ea typeface="+mn-lt"/>
                <a:cs typeface="+mn-lt"/>
              </a:rPr>
            </a:br>
            <a:br>
              <a:rPr lang="en-US" sz="1900" b="1" i="1" dirty="0">
                <a:highlight>
                  <a:srgbClr val="FFFF00"/>
                </a:highlight>
                <a:ea typeface="+mn-lt"/>
                <a:cs typeface="+mn-lt"/>
              </a:rPr>
            </a:br>
            <a:r>
              <a:rPr lang="en-US" sz="1900" b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Use it when: You need to locate one object/value</a:t>
            </a:r>
            <a:endParaRPr lang="en-US" sz="1900">
              <a:solidFill>
                <a:srgbClr val="FF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0885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658D5-8563-14E4-A740-4B97FBCE6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2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52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8E48F-5B33-AE2E-2443-91B6ECD7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2" y="971398"/>
            <a:ext cx="5577547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.reduce()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93FBC-4F9A-E569-D96C-20B05C445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366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Combines all items into one value</a:t>
            </a:r>
            <a:br>
              <a:rPr lang="en-US" dirty="0"/>
            </a:br>
            <a:br>
              <a:rPr lang="en-US" b="1" dirty="0">
                <a:highlight>
                  <a:srgbClr val="FFFF00"/>
                </a:highlight>
              </a:rPr>
            </a:b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Use it when: You want a total, product, or single result</a:t>
            </a:r>
            <a:endParaRPr lang="en-US" b="1" i="1" dirty="0">
              <a:solidFill>
                <a:srgbClr val="FF0000"/>
              </a:solidFill>
            </a:endParaRPr>
          </a:p>
        </p:txBody>
      </p:sp>
      <p:grpSp>
        <p:nvGrpSpPr>
          <p:cNvPr id="59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95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0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 descr="A black rectangular with colorful text&#10;&#10;AI-generated content may be incorrect.">
            <a:extLst>
              <a:ext uri="{FF2B5EF4-FFF2-40B4-BE49-F238E27FC236}">
                <a16:creationId xmlns:a16="http://schemas.microsoft.com/office/drawing/2014/main" id="{10403ED6-83CE-F4A8-DD24-2E899B4CEC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38"/>
          <a:stretch>
            <a:fillRect/>
          </a:stretch>
        </p:blipFill>
        <p:spPr>
          <a:xfrm>
            <a:off x="6824" y="2882642"/>
            <a:ext cx="12178352" cy="401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3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A52F4-B167-3489-9A65-5A52F34B4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/>
          </a:bodyPr>
          <a:lstStyle/>
          <a:p>
            <a:r>
              <a:rPr lang="en-US" dirty="0"/>
              <a:t>.some() and .every()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719E7-1BA2-EF15-3B75-1FEA4A084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663649" cy="3274503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dirty="0">
                <a:ea typeface="+mn-lt"/>
                <a:cs typeface="+mn-lt"/>
              </a:rPr>
              <a:t>Returns </a:t>
            </a:r>
            <a:r>
              <a:rPr lang="en-US" dirty="0" err="1">
                <a:ea typeface="+mn-lt"/>
                <a:cs typeface="+mn-lt"/>
              </a:rPr>
              <a:t>boolean</a:t>
            </a:r>
            <a:endParaRPr lang="en-US" b="1" i="1" dirty="0" err="1">
              <a:highlight>
                <a:srgbClr val="FFFF00"/>
              </a:highlight>
              <a:ea typeface="+mn-lt"/>
              <a:cs typeface="+mn-lt"/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b="1" i="1">
                <a:highlight>
                  <a:srgbClr val="FFFF00"/>
                </a:highlight>
                <a:ea typeface="+mn-lt"/>
                <a:cs typeface="+mn-lt"/>
              </a:rPr>
              <a:t>Use it when: You’re checking conditions</a:t>
            </a:r>
            <a:endParaRPr lang="en-US" b="1" i="1">
              <a:highlight>
                <a:srgbClr val="FFFF00"/>
              </a:highlight>
            </a:endParaRPr>
          </a:p>
        </p:txBody>
      </p:sp>
      <p:pic>
        <p:nvPicPr>
          <p:cNvPr id="4" name="Picture 3" descr="A computer screen shot of numbers and symbols&#10;&#10;AI-generated content may be incorrect.">
            <a:extLst>
              <a:ext uri="{FF2B5EF4-FFF2-40B4-BE49-F238E27FC236}">
                <a16:creationId xmlns:a16="http://schemas.microsoft.com/office/drawing/2014/main" id="{8A6EDBCF-21DC-AAC6-90CD-30315CED9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869" y="2009816"/>
            <a:ext cx="7419533" cy="4170557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2699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ACB40-FE81-9EAC-CA92-4094E976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2" y="971398"/>
            <a:ext cx="5577547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.sort()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C47AB-89B2-7BE4-F2BA-A0CBF3A56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366" y="1204332"/>
            <a:ext cx="5040785" cy="13514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100" dirty="0"/>
              <a:t>Modifies original array</a:t>
            </a:r>
          </a:p>
          <a:p>
            <a:endParaRPr lang="en-US" sz="2100" b="1" i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sz="2100" b="1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Use it when: You need ordering (ascending or descending)</a:t>
            </a:r>
            <a:endParaRPr lang="en-US" sz="21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95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CA95539-22D0-7B37-DCEF-0716BCE5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126"/>
          <a:stretch>
            <a:fillRect/>
          </a:stretch>
        </p:blipFill>
        <p:spPr>
          <a:xfrm>
            <a:off x="6824" y="2882642"/>
            <a:ext cx="12178352" cy="401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2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6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A25B2-E598-E004-560F-3BF8EF7B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1122363"/>
            <a:ext cx="4974330" cy="1978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.flat()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6E4712-AACD-9F13-DD45-0AA7FD3AE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" y="3447333"/>
            <a:ext cx="6936740" cy="1768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Use it when: You want to flatten nested arrays</a:t>
            </a:r>
          </a:p>
        </p:txBody>
      </p:sp>
      <p:grpSp>
        <p:nvGrpSpPr>
          <p:cNvPr id="35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6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Content Placeholder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BAD0808-8D35-9569-B159-789F3138A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470" y="-812029"/>
            <a:ext cx="9011385" cy="4122374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019653D-2F73-443C-916C-3E9277B4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87002" y="5855744"/>
            <a:ext cx="3104998" cy="1002257"/>
          </a:xfrm>
          <a:custGeom>
            <a:avLst/>
            <a:gdLst>
              <a:gd name="connsiteX0" fmla="*/ 2220651 w 3104998"/>
              <a:gd name="connsiteY0" fmla="*/ 141 h 1002257"/>
              <a:gd name="connsiteX1" fmla="*/ 3076626 w 3104998"/>
              <a:gd name="connsiteY1" fmla="*/ 220708 h 1002257"/>
              <a:gd name="connsiteX2" fmla="*/ 3104998 w 3104998"/>
              <a:gd name="connsiteY2" fmla="*/ 237645 h 1002257"/>
              <a:gd name="connsiteX3" fmla="*/ 3104998 w 3104998"/>
              <a:gd name="connsiteY3" fmla="*/ 1002257 h 1002257"/>
              <a:gd name="connsiteX4" fmla="*/ 0 w 3104998"/>
              <a:gd name="connsiteY4" fmla="*/ 1002257 h 1002257"/>
              <a:gd name="connsiteX5" fmla="*/ 208734 w 3104998"/>
              <a:gd name="connsiteY5" fmla="*/ 868737 h 1002257"/>
              <a:gd name="connsiteX6" fmla="*/ 1364122 w 3104998"/>
              <a:gd name="connsiteY6" fmla="*/ 222705 h 1002257"/>
              <a:gd name="connsiteX7" fmla="*/ 2085269 w 3104998"/>
              <a:gd name="connsiteY7" fmla="*/ 7760 h 1002257"/>
              <a:gd name="connsiteX8" fmla="*/ 2220651 w 3104998"/>
              <a:gd name="connsiteY8" fmla="*/ 141 h 100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4998" h="1002257">
                <a:moveTo>
                  <a:pt x="2220651" y="141"/>
                </a:moveTo>
                <a:cubicBezTo>
                  <a:pt x="2532946" y="-4033"/>
                  <a:pt x="2819845" y="84824"/>
                  <a:pt x="3076626" y="220708"/>
                </a:cubicBezTo>
                <a:lnTo>
                  <a:pt x="3104998" y="237645"/>
                </a:lnTo>
                <a:lnTo>
                  <a:pt x="3104998" y="1002257"/>
                </a:lnTo>
                <a:lnTo>
                  <a:pt x="0" y="1002257"/>
                </a:lnTo>
                <a:lnTo>
                  <a:pt x="208734" y="868737"/>
                </a:lnTo>
                <a:cubicBezTo>
                  <a:pt x="716785" y="552239"/>
                  <a:pt x="1150146" y="315174"/>
                  <a:pt x="1364122" y="222705"/>
                </a:cubicBezTo>
                <a:cubicBezTo>
                  <a:pt x="1588430" y="125724"/>
                  <a:pt x="1824360" y="33775"/>
                  <a:pt x="2085269" y="7760"/>
                </a:cubicBezTo>
                <a:cubicBezTo>
                  <a:pt x="2130905" y="3232"/>
                  <a:pt x="2176037" y="737"/>
                  <a:pt x="2220651" y="141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F3CC54C-8A5F-42B2-80EF-40005E1BB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353866">
            <a:off x="9634789" y="5881498"/>
            <a:ext cx="1513209" cy="1055579"/>
            <a:chOff x="10631877" y="3331293"/>
            <a:chExt cx="1483323" cy="103473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38F654D-6D96-448F-AE05-4E663E789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3EA0687-82A9-47B3-B116-5C1B18D7D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D5F2F7D-9DEC-4069-8E1A-4E3957BE5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983079" y="3331293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Graphic 12">
              <a:extLst>
                <a:ext uri="{FF2B5EF4-FFF2-40B4-BE49-F238E27FC236}">
                  <a16:creationId xmlns:a16="http://schemas.microsoft.com/office/drawing/2014/main" id="{6E6DDDD8-737D-4E46-B445-AA04E56BD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31877" y="4207203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C9F66857-2EF8-4463-BE6B-0E8835627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11DA632B-97A1-4486-8F6A-1334D681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9C102-1BB5-442E-8596-CD0923CF7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0192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EE5B58-5AD2-6C86-8783-154489F00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781F8-73B9-B463-A02D-BFBA150A7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4278637"/>
            <a:ext cx="5512288" cy="18974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.slice()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F8EA3-FFB6-75EA-B318-B2ED6796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570" r="1" b="1"/>
          <a:stretch>
            <a:fillRect/>
          </a:stretch>
        </p:blipFill>
        <p:spPr>
          <a:xfrm>
            <a:off x="555170" y="481586"/>
            <a:ext cx="11087101" cy="3431928"/>
          </a:xfrm>
          <a:prstGeom prst="rect">
            <a:avLst/>
          </a:prstGeom>
        </p:spPr>
      </p:pic>
      <p:grpSp>
        <p:nvGrpSpPr>
          <p:cNvPr id="59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2786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0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ACC9DBB-F192-9C6F-4603-B50929F1894E}"/>
              </a:ext>
            </a:extLst>
          </p:cNvPr>
          <p:cNvSpPr txBox="1"/>
          <p:nvPr/>
        </p:nvSpPr>
        <p:spPr>
          <a:xfrm>
            <a:off x="4695923" y="4544915"/>
            <a:ext cx="6946349" cy="162736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n-US" sz="2000" dirty="0"/>
              <a:t>Returns a shallow copy of part of an array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en-US" sz="2000" dirty="0"/>
              <a:t>Does </a:t>
            </a:r>
            <a:r>
              <a:rPr lang="en-US" sz="2000" b="1" dirty="0"/>
              <a:t>not</a:t>
            </a:r>
            <a:r>
              <a:rPr lang="en-US" sz="2000" dirty="0"/>
              <a:t> modify original array</a:t>
            </a:r>
            <a:br>
              <a:rPr lang="en-US" sz="2000" dirty="0"/>
            </a:br>
            <a:br>
              <a:rPr lang="en-US" sz="2000" b="1" i="1" dirty="0">
                <a:highlight>
                  <a:srgbClr val="FFFF00"/>
                </a:highlight>
              </a:rPr>
            </a:br>
            <a:r>
              <a:rPr lang="en-US" sz="2000" b="1" i="1" dirty="0">
                <a:solidFill>
                  <a:srgbClr val="FF0000"/>
                </a:solidFill>
                <a:highlight>
                  <a:srgbClr val="FFFF00"/>
                </a:highlight>
              </a:rPr>
              <a:t>Use it when: You need a portion of an array</a:t>
            </a:r>
          </a:p>
        </p:txBody>
      </p:sp>
    </p:spTree>
    <p:extLst>
      <p:ext uri="{BB962C8B-B14F-4D97-AF65-F5344CB8AC3E}">
        <p14:creationId xmlns:p14="http://schemas.microsoft.com/office/powerpoint/2010/main" val="3394029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768A2-E140-6352-ED96-4D0D3910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4278637"/>
            <a:ext cx="5512288" cy="1897474"/>
          </a:xfrm>
        </p:spPr>
        <p:txBody>
          <a:bodyPr anchor="t">
            <a:normAutofit/>
          </a:bodyPr>
          <a:lstStyle/>
          <a:p>
            <a:r>
              <a:rPr lang="en-US" dirty="0"/>
              <a:t>.splice()</a:t>
            </a:r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5C4A9CB-8AF0-F76B-3D6C-2804D5F12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875" r="1" b="9300"/>
          <a:stretch>
            <a:fillRect/>
          </a:stretch>
        </p:blipFill>
        <p:spPr>
          <a:xfrm>
            <a:off x="555170" y="481586"/>
            <a:ext cx="11087101" cy="3431928"/>
          </a:xfrm>
          <a:prstGeom prst="rect">
            <a:avLst/>
          </a:prstGeom>
        </p:spPr>
      </p:pic>
      <p:grpSp>
        <p:nvGrpSpPr>
          <p:cNvPr id="11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2786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18F40-A75F-2BD0-503C-E31DFA0E3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5684" y="4544915"/>
            <a:ext cx="8016588" cy="162736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dirty="0">
                <a:ea typeface="+mn-lt"/>
                <a:cs typeface="+mn-lt"/>
              </a:rPr>
              <a:t>Adds/removes items in </a:t>
            </a:r>
            <a:r>
              <a:rPr lang="en-US" b="1" dirty="0">
                <a:ea typeface="+mn-lt"/>
                <a:cs typeface="+mn-lt"/>
              </a:rPr>
              <a:t>original array</a:t>
            </a:r>
            <a:endParaRPr lang="en-US"/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b="1" dirty="0">
                <a:ea typeface="+mn-lt"/>
                <a:cs typeface="+mn-lt"/>
              </a:rPr>
              <a:t>Modifies the array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endParaRPr lang="en-US" b="1" i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Use it when: You want to add/delete/update items in-place</a:t>
            </a:r>
            <a:endParaRPr lang="en-US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71045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18922-08EB-6466-7A1C-C3812F2B5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3"/>
            <a:ext cx="5512288" cy="1835608"/>
          </a:xfrm>
        </p:spPr>
        <p:txBody>
          <a:bodyPr anchor="t">
            <a:normAutofit/>
          </a:bodyPr>
          <a:lstStyle/>
          <a:p>
            <a:r>
              <a:rPr lang="en-US" dirty="0"/>
              <a:t>,join()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83CF0-C56E-507E-84FC-93184537F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0946" y="1114691"/>
            <a:ext cx="7867796" cy="149249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Converts array to string</a:t>
            </a:r>
            <a:endParaRPr lang="en-US"/>
          </a:p>
          <a:p>
            <a:pPr marL="342900"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You can specify a separator</a:t>
            </a:r>
          </a:p>
          <a:p>
            <a:pPr marL="342900"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US" b="1" i="1" dirty="0">
              <a:highlight>
                <a:srgbClr val="FFFF00"/>
              </a:highlight>
            </a:endParaRPr>
          </a:p>
          <a:p>
            <a:pPr marL="342900"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Use it when: You need to create a sentence or CSV from an array</a:t>
            </a:r>
            <a:endParaRPr lang="en-US" b="1" i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0DD56E5C-834E-943E-3D28-22448EF9E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08" y="2851111"/>
            <a:ext cx="8583308" cy="3411864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2039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A3935-27D5-3498-4EC5-93A352F82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7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4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05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6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07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212" name="Rectangle 211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36516-DBB9-FD30-7651-3659DBD77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717" y="787068"/>
            <a:ext cx="4663649" cy="14550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/>
              <a:t>What’s an Array?</a:t>
            </a:r>
            <a:endParaRPr lang="en-US" sz="3600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6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17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8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19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8CF2D78-D730-26AD-392F-8DC3502B530B}"/>
              </a:ext>
            </a:extLst>
          </p:cNvPr>
          <p:cNvSpPr txBox="1"/>
          <p:nvPr/>
        </p:nvSpPr>
        <p:spPr>
          <a:xfrm>
            <a:off x="525717" y="2796427"/>
            <a:ext cx="4663649" cy="32745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 list of items, like a shopping list or a playlist.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Each item has a number (index) starting at 0.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Example: </a:t>
            </a:r>
            <a:br>
              <a:rPr lang="en-US" sz="2000" dirty="0"/>
            </a:br>
            <a:r>
              <a:rPr lang="en-US" sz="2000" dirty="0"/>
              <a:t>["apple", "banana", "orange"]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apple is at index 0, banana at 1, orange at 2.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2000" dirty="0"/>
          </a:p>
        </p:txBody>
      </p:sp>
      <p:pic>
        <p:nvPicPr>
          <p:cNvPr id="3" name="Picture 2" descr="What are Arrays in Java? - UseMyNotes">
            <a:extLst>
              <a:ext uri="{FF2B5EF4-FFF2-40B4-BE49-F238E27FC236}">
                <a16:creationId xmlns:a16="http://schemas.microsoft.com/office/drawing/2014/main" id="{405F4A76-D214-4A3B-0F57-990B27C56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046" y="925339"/>
            <a:ext cx="6545474" cy="46922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0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5701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75C129-8A0C-97DD-38B4-FD329EC2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3"/>
            <a:ext cx="5512288" cy="1835608"/>
          </a:xfrm>
        </p:spPr>
        <p:txBody>
          <a:bodyPr anchor="t">
            <a:normAutofit/>
          </a:bodyPr>
          <a:lstStyle/>
          <a:p>
            <a:r>
              <a:rPr lang="en-US" dirty="0"/>
              <a:t>.reverse()</a:t>
            </a:r>
          </a:p>
        </p:txBody>
      </p:sp>
      <p:grpSp>
        <p:nvGrpSpPr>
          <p:cNvPr id="37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8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7DC3F-DE7B-E41D-5DD3-BED06BA24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177" y="1114691"/>
            <a:ext cx="6552565" cy="149249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n-US" sz="1800" dirty="0">
                <a:ea typeface="+mn-lt"/>
                <a:cs typeface="+mn-lt"/>
              </a:rPr>
              <a:t>Reverses the original array</a:t>
            </a: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n-US" sz="1800" dirty="0">
                <a:ea typeface="+mn-lt"/>
                <a:cs typeface="+mn-lt"/>
              </a:rPr>
              <a:t> Modifies the array</a:t>
            </a: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en-US" sz="1800" b="1" i="1" dirty="0">
              <a:highlight>
                <a:srgbClr val="FFFF00"/>
              </a:highlight>
            </a:endParaRP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n-US" sz="1800" b="1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Use it when: You want the last item to come first</a:t>
            </a:r>
            <a:endParaRPr lang="en-US" sz="1800" i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3E552B5-2A9A-EF6F-DB59-A11C3E5BA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36" y="2370947"/>
            <a:ext cx="7881810" cy="4361755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828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83A8F0-7476-E631-52B4-7786851E1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3"/>
            <a:ext cx="5512288" cy="1835608"/>
          </a:xfrm>
        </p:spPr>
        <p:txBody>
          <a:bodyPr anchor="t">
            <a:normAutofit/>
          </a:bodyPr>
          <a:lstStyle/>
          <a:p>
            <a:r>
              <a:rPr lang="en-US"/>
              <a:t>Array.isArray</a:t>
            </a:r>
            <a:r>
              <a:rPr lang="en-US" dirty="0"/>
              <a:t>()</a:t>
            </a:r>
          </a:p>
        </p:txBody>
      </p:sp>
      <p:grpSp>
        <p:nvGrpSpPr>
          <p:cNvPr id="37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8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E133F-3F19-0F24-6ABD-2D9FAB427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5174702" cy="149249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n-US" dirty="0">
                <a:ea typeface="+mn-lt"/>
                <a:cs typeface="+mn-lt"/>
              </a:rPr>
              <a:t>Checks if a value is an array</a:t>
            </a: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endParaRPr 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342900" indent="-342900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Use it when: You want to validate inputs before using array methods.</a:t>
            </a:r>
            <a:endParaRPr lang="en-US" b="1" i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4" name="Picture 3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27C6645A-46CE-12C1-D4EA-859996BEB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46" y="2725850"/>
            <a:ext cx="8981983" cy="4340878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12062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BF6C1E-2B98-6C86-9D28-0D0BFB27D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D075B9FE-EB8D-23E4-9BB6-B32C2D82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730" r="3957" b="-3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391841-A92C-1EB6-A77E-6512A2F47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Question 1: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803194-1238-AA19-5ECB-B6CA0D139C1A}"/>
              </a:ext>
            </a:extLst>
          </p:cNvPr>
          <p:cNvSpPr txBox="1"/>
          <p:nvPr/>
        </p:nvSpPr>
        <p:spPr>
          <a:xfrm>
            <a:off x="2001705" y="3886164"/>
            <a:ext cx="8779454" cy="16330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sz="2800" b="1" dirty="0">
                <a:solidFill>
                  <a:srgbClr val="FFFFFF"/>
                </a:solidFill>
              </a:rPr>
              <a:t>Double each number in [2, 4, 6] using map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7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0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2048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5CC0AA-FA0A-5D9D-60AB-9F68E8DAA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E6795107-339F-44F8-E838-0BDF8D0B5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70744EB0-1991-FFFD-3CCC-5589D643B7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730" r="3957" b="-3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E2107-1DB0-23FD-EB70-A070771E9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Question 2: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7F6D8-49FC-A896-33C2-DFB9A0AB8647}"/>
              </a:ext>
            </a:extLst>
          </p:cNvPr>
          <p:cNvSpPr txBox="1"/>
          <p:nvPr/>
        </p:nvSpPr>
        <p:spPr>
          <a:xfrm>
            <a:off x="2001705" y="3886164"/>
            <a:ext cx="8779454" cy="16330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Get numbers &gt; 50 from </a:t>
            </a:r>
            <a:r>
              <a:rPr lang="en-US" sz="2800" b="1" dirty="0">
                <a:solidFill>
                  <a:schemeClr val="bg1"/>
                </a:solidFill>
                <a:latin typeface="Consolas"/>
              </a:rPr>
              <a:t>[10, 60, 30, 80]</a:t>
            </a:r>
            <a:br>
              <a:rPr lang="en-US" sz="28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</a:b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 using </a:t>
            </a:r>
            <a:r>
              <a:rPr lang="en-US" sz="2800" b="1" dirty="0">
                <a:solidFill>
                  <a:schemeClr val="bg1"/>
                </a:solidFill>
                <a:latin typeface="Consolas"/>
              </a:rPr>
              <a:t>filter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EAF904C7-9895-3C9B-DAC6-568CEB96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6" name="Graphic 78">
            <a:extLst>
              <a:ext uri="{FF2B5EF4-FFF2-40B4-BE49-F238E27FC236}">
                <a16:creationId xmlns:a16="http://schemas.microsoft.com/office/drawing/2014/main" id="{C24784DB-9F72-7503-7C33-174B243FE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7" name="Graphic 78">
              <a:extLst>
                <a:ext uri="{FF2B5EF4-FFF2-40B4-BE49-F238E27FC236}">
                  <a16:creationId xmlns:a16="http://schemas.microsoft.com/office/drawing/2014/main" id="{0A716615-A3B1-85BF-EF32-078E48F05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aphic 78">
              <a:extLst>
                <a:ext uri="{FF2B5EF4-FFF2-40B4-BE49-F238E27FC236}">
                  <a16:creationId xmlns:a16="http://schemas.microsoft.com/office/drawing/2014/main" id="{44D4A5B5-D4E4-FFDD-D5C0-D3516CC87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9" name="Graphic 78">
                <a:extLst>
                  <a:ext uri="{FF2B5EF4-FFF2-40B4-BE49-F238E27FC236}">
                    <a16:creationId xmlns:a16="http://schemas.microsoft.com/office/drawing/2014/main" id="{8AB9F69F-3F4F-C781-0C50-79FE1EDA13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Graphic 78">
                <a:extLst>
                  <a:ext uri="{FF2B5EF4-FFF2-40B4-BE49-F238E27FC236}">
                    <a16:creationId xmlns:a16="http://schemas.microsoft.com/office/drawing/2014/main" id="{A9C0AF42-24FE-A247-7E22-6EE4921AC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aphic 78">
                <a:extLst>
                  <a:ext uri="{FF2B5EF4-FFF2-40B4-BE49-F238E27FC236}">
                    <a16:creationId xmlns:a16="http://schemas.microsoft.com/office/drawing/2014/main" id="{0F91A4D4-D91B-3E5E-1189-B14119F980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Graphic 78">
                <a:extLst>
                  <a:ext uri="{FF2B5EF4-FFF2-40B4-BE49-F238E27FC236}">
                    <a16:creationId xmlns:a16="http://schemas.microsoft.com/office/drawing/2014/main" id="{0625F4F7-D23F-8C6E-034D-F4F8CBE75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126E752B-A5C4-4EF6-FB7F-511EE01A1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7F89EBE-852B-FB46-0601-ED7AB359F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D11C4E2-A9B9-9E4E-F22B-CB808E524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C8C9E1A-664B-187B-D722-3DB0655DC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E52664C-5708-2BE6-2EF6-EB66154B0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0" name="Graphic 12">
              <a:extLst>
                <a:ext uri="{FF2B5EF4-FFF2-40B4-BE49-F238E27FC236}">
                  <a16:creationId xmlns:a16="http://schemas.microsoft.com/office/drawing/2014/main" id="{5E273664-5AE0-3059-E403-6E026E24D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Graphic 15">
              <a:extLst>
                <a:ext uri="{FF2B5EF4-FFF2-40B4-BE49-F238E27FC236}">
                  <a16:creationId xmlns:a16="http://schemas.microsoft.com/office/drawing/2014/main" id="{A26DF64D-8C36-886D-7C1D-0686B819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Graphic 15">
              <a:extLst>
                <a:ext uri="{FF2B5EF4-FFF2-40B4-BE49-F238E27FC236}">
                  <a16:creationId xmlns:a16="http://schemas.microsoft.com/office/drawing/2014/main" id="{0A12ED86-61EE-3AEB-0C81-BE279E329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2AAFC80-4240-0A1E-88CE-6F96477C9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70243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C97C12-1F8D-659E-9966-B1C3E6146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C4687D86-B5A9-08B2-B8D3-293EF7C89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8B79AFA2-617D-FA91-006A-46125BA2CA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730" r="3957" b="-3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72A5D2-2067-123F-6636-922FE10B7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Question 3: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E6C63C-E3A5-C41E-1BEF-13B0C9E8A078}"/>
              </a:ext>
            </a:extLst>
          </p:cNvPr>
          <p:cNvSpPr txBox="1"/>
          <p:nvPr/>
        </p:nvSpPr>
        <p:spPr>
          <a:xfrm>
            <a:off x="2001705" y="3886164"/>
            <a:ext cx="8779454" cy="16330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Find sum of </a:t>
            </a:r>
            <a:r>
              <a:rPr lang="en-US" sz="2800" b="1" dirty="0">
                <a:solidFill>
                  <a:schemeClr val="bg1"/>
                </a:solidFill>
                <a:latin typeface="Consolas"/>
              </a:rPr>
              <a:t>[5, 10, 15]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using </a:t>
            </a:r>
            <a:r>
              <a:rPr lang="en-US" sz="2800" b="1" dirty="0">
                <a:solidFill>
                  <a:schemeClr val="bg1"/>
                </a:solidFill>
                <a:latin typeface="Consolas"/>
              </a:rPr>
              <a:t>reduce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E0F3CF0E-369A-A997-086B-19DECB12D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6" name="Graphic 78">
            <a:extLst>
              <a:ext uri="{FF2B5EF4-FFF2-40B4-BE49-F238E27FC236}">
                <a16:creationId xmlns:a16="http://schemas.microsoft.com/office/drawing/2014/main" id="{96975160-E2D0-9672-F977-53BCD0BD2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7" name="Graphic 78">
              <a:extLst>
                <a:ext uri="{FF2B5EF4-FFF2-40B4-BE49-F238E27FC236}">
                  <a16:creationId xmlns:a16="http://schemas.microsoft.com/office/drawing/2014/main" id="{F8A97BF5-22BE-1480-AB02-A78C02639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aphic 78">
              <a:extLst>
                <a:ext uri="{FF2B5EF4-FFF2-40B4-BE49-F238E27FC236}">
                  <a16:creationId xmlns:a16="http://schemas.microsoft.com/office/drawing/2014/main" id="{B6693B13-82BA-F1DC-E97F-8E485C8D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9" name="Graphic 78">
                <a:extLst>
                  <a:ext uri="{FF2B5EF4-FFF2-40B4-BE49-F238E27FC236}">
                    <a16:creationId xmlns:a16="http://schemas.microsoft.com/office/drawing/2014/main" id="{E9C7978D-29AA-9641-9332-1A29A13FEB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Graphic 78">
                <a:extLst>
                  <a:ext uri="{FF2B5EF4-FFF2-40B4-BE49-F238E27FC236}">
                    <a16:creationId xmlns:a16="http://schemas.microsoft.com/office/drawing/2014/main" id="{D78A2DF1-F02E-0900-CF54-C447BDC09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aphic 78">
                <a:extLst>
                  <a:ext uri="{FF2B5EF4-FFF2-40B4-BE49-F238E27FC236}">
                    <a16:creationId xmlns:a16="http://schemas.microsoft.com/office/drawing/2014/main" id="{3B090CC6-701A-A5FB-4C35-3B67EDA3F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Graphic 78">
                <a:extLst>
                  <a:ext uri="{FF2B5EF4-FFF2-40B4-BE49-F238E27FC236}">
                    <a16:creationId xmlns:a16="http://schemas.microsoft.com/office/drawing/2014/main" id="{9EBE43C9-F7BA-AE4B-1A91-55443952BB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156FFC2F-AE70-F6DB-6C2B-ED4908D05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5865923-D27D-8117-4544-B3118D69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567B037-C836-020E-5046-CB2BB5B97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DC4B85B-1D62-C1E5-C686-8D9AABC2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FC9602D-4290-812A-69F0-00DB65A1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0" name="Graphic 12">
              <a:extLst>
                <a:ext uri="{FF2B5EF4-FFF2-40B4-BE49-F238E27FC236}">
                  <a16:creationId xmlns:a16="http://schemas.microsoft.com/office/drawing/2014/main" id="{8111E831-D088-84E9-80E4-644490F30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Graphic 15">
              <a:extLst>
                <a:ext uri="{FF2B5EF4-FFF2-40B4-BE49-F238E27FC236}">
                  <a16:creationId xmlns:a16="http://schemas.microsoft.com/office/drawing/2014/main" id="{ECBABF63-EC2A-E6E6-57CD-E16616429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Graphic 15">
              <a:extLst>
                <a:ext uri="{FF2B5EF4-FFF2-40B4-BE49-F238E27FC236}">
                  <a16:creationId xmlns:a16="http://schemas.microsoft.com/office/drawing/2014/main" id="{8408C6A3-D87B-1925-FEBD-5C5F925E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2D6375F-C7E8-6909-ED12-59CBACED37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59125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B3208-2340-7826-CE01-42094BC30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401AE673-7755-3F43-AEC2-838B51354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067B8760-A967-A5AE-78D1-474EE2DB22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730" r="3957" b="-3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B6E22-B8DC-7C1E-D13C-FA6484118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Question 4: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F58C7F-B33F-7256-CE32-6A2745CCD185}"/>
              </a:ext>
            </a:extLst>
          </p:cNvPr>
          <p:cNvSpPr txBox="1"/>
          <p:nvPr/>
        </p:nvSpPr>
        <p:spPr>
          <a:xfrm>
            <a:off x="2001705" y="3886164"/>
            <a:ext cx="8779454" cy="16330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Check if all numbers in </a:t>
            </a:r>
            <a:r>
              <a:rPr lang="en-US" sz="2800" b="1" dirty="0">
                <a:solidFill>
                  <a:schemeClr val="bg1"/>
                </a:solidFill>
                <a:latin typeface="Consolas"/>
              </a:rPr>
              <a:t>[1, 2, 3]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are &gt; 0 using </a:t>
            </a:r>
            <a:r>
              <a:rPr lang="en-US" sz="2800" b="1" dirty="0">
                <a:solidFill>
                  <a:schemeClr val="bg1"/>
                </a:solidFill>
                <a:latin typeface="Consolas"/>
              </a:rPr>
              <a:t>every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332C1106-285D-75DC-F94A-8310002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6" name="Graphic 78">
            <a:extLst>
              <a:ext uri="{FF2B5EF4-FFF2-40B4-BE49-F238E27FC236}">
                <a16:creationId xmlns:a16="http://schemas.microsoft.com/office/drawing/2014/main" id="{4F56A1ED-E5C9-E0F8-4C1D-F696A2573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7" name="Graphic 78">
              <a:extLst>
                <a:ext uri="{FF2B5EF4-FFF2-40B4-BE49-F238E27FC236}">
                  <a16:creationId xmlns:a16="http://schemas.microsoft.com/office/drawing/2014/main" id="{D50C1DA9-A86C-1D09-B49A-BA3F5EBE2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aphic 78">
              <a:extLst>
                <a:ext uri="{FF2B5EF4-FFF2-40B4-BE49-F238E27FC236}">
                  <a16:creationId xmlns:a16="http://schemas.microsoft.com/office/drawing/2014/main" id="{B28297EE-28E2-A35B-4F9C-8C38A41FC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9" name="Graphic 78">
                <a:extLst>
                  <a:ext uri="{FF2B5EF4-FFF2-40B4-BE49-F238E27FC236}">
                    <a16:creationId xmlns:a16="http://schemas.microsoft.com/office/drawing/2014/main" id="{E9262E01-93E5-C8B3-00B0-2AF142F7A1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Graphic 78">
                <a:extLst>
                  <a:ext uri="{FF2B5EF4-FFF2-40B4-BE49-F238E27FC236}">
                    <a16:creationId xmlns:a16="http://schemas.microsoft.com/office/drawing/2014/main" id="{871755F8-6864-BD7F-53F3-66C4F2123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aphic 78">
                <a:extLst>
                  <a:ext uri="{FF2B5EF4-FFF2-40B4-BE49-F238E27FC236}">
                    <a16:creationId xmlns:a16="http://schemas.microsoft.com/office/drawing/2014/main" id="{4FCA66FD-CC0E-688D-66F8-17CE4D7710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Graphic 78">
                <a:extLst>
                  <a:ext uri="{FF2B5EF4-FFF2-40B4-BE49-F238E27FC236}">
                    <a16:creationId xmlns:a16="http://schemas.microsoft.com/office/drawing/2014/main" id="{71CFA865-CDEA-DF65-83FC-D91AD0CD8C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6867A42C-9B05-4615-40B1-04943B36E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B571741-D976-701D-D517-8BBC9E58A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C66519C-5A69-E355-122B-0239C9FD0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EB67FB2-BD62-01BE-B218-692A0F30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EE42053-7EC8-50FD-1E1B-0B2F0396D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0" name="Graphic 12">
              <a:extLst>
                <a:ext uri="{FF2B5EF4-FFF2-40B4-BE49-F238E27FC236}">
                  <a16:creationId xmlns:a16="http://schemas.microsoft.com/office/drawing/2014/main" id="{5C6C7E4A-7566-E81A-B431-E4EA0F32F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Graphic 15">
              <a:extLst>
                <a:ext uri="{FF2B5EF4-FFF2-40B4-BE49-F238E27FC236}">
                  <a16:creationId xmlns:a16="http://schemas.microsoft.com/office/drawing/2014/main" id="{E5CF8BC2-F6C7-259A-790B-4790BBE99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Graphic 15">
              <a:extLst>
                <a:ext uri="{FF2B5EF4-FFF2-40B4-BE49-F238E27FC236}">
                  <a16:creationId xmlns:a16="http://schemas.microsoft.com/office/drawing/2014/main" id="{A22E6773-EF0D-AD2F-1700-6E1249600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26E8D30-535A-BEF6-BE4E-00F38029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9957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C886E-531C-B2D0-DD61-5DF9EC8C1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87AB98BF-C41E-A8FE-F3B0-76AEF859D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E6C43C54-1965-F6D7-E541-12D6CA5042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730" r="3957" b="-3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12F10-6778-9C6F-4EBF-02AD4F3A2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Question 5: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0CDE3-3ACB-5604-E811-22207D893BEC}"/>
              </a:ext>
            </a:extLst>
          </p:cNvPr>
          <p:cNvSpPr txBox="1"/>
          <p:nvPr/>
        </p:nvSpPr>
        <p:spPr>
          <a:xfrm>
            <a:off x="2001705" y="3886164"/>
            <a:ext cx="8779454" cy="16330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Find the first even number in </a:t>
            </a:r>
            <a:r>
              <a:rPr lang="en-US" sz="2800" b="1" dirty="0">
                <a:solidFill>
                  <a:schemeClr val="bg1"/>
                </a:solidFill>
                <a:latin typeface="Consolas"/>
              </a:rPr>
              <a:t>[1, 3</a:t>
            </a:r>
            <a:r>
              <a:rPr lang="en-US" sz="28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, 4, 5</a:t>
            </a:r>
            <a:r>
              <a:rPr lang="en-US" sz="2800" b="1" dirty="0">
                <a:solidFill>
                  <a:schemeClr val="bg1"/>
                </a:solidFill>
                <a:latin typeface="Consolas"/>
              </a:rPr>
              <a:t>]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using </a:t>
            </a:r>
            <a:r>
              <a:rPr lang="en-US" sz="2800" b="1" dirty="0">
                <a:solidFill>
                  <a:schemeClr val="bg1"/>
                </a:solidFill>
                <a:latin typeface="Consolas"/>
              </a:rPr>
              <a:t>find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0832B2F0-8743-6C57-C98F-DEBF6ED9F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6" name="Graphic 78">
            <a:extLst>
              <a:ext uri="{FF2B5EF4-FFF2-40B4-BE49-F238E27FC236}">
                <a16:creationId xmlns:a16="http://schemas.microsoft.com/office/drawing/2014/main" id="{E85E5238-C742-DC95-F571-754F550A0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7" name="Graphic 78">
              <a:extLst>
                <a:ext uri="{FF2B5EF4-FFF2-40B4-BE49-F238E27FC236}">
                  <a16:creationId xmlns:a16="http://schemas.microsoft.com/office/drawing/2014/main" id="{BE8F2518-2F81-B9B0-5027-4C4901449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aphic 78">
              <a:extLst>
                <a:ext uri="{FF2B5EF4-FFF2-40B4-BE49-F238E27FC236}">
                  <a16:creationId xmlns:a16="http://schemas.microsoft.com/office/drawing/2014/main" id="{DBD501D9-78E9-EDBA-831B-1CDC2C000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9" name="Graphic 78">
                <a:extLst>
                  <a:ext uri="{FF2B5EF4-FFF2-40B4-BE49-F238E27FC236}">
                    <a16:creationId xmlns:a16="http://schemas.microsoft.com/office/drawing/2014/main" id="{BD5DFE3A-246D-7650-C633-AE4DF82D39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Graphic 78">
                <a:extLst>
                  <a:ext uri="{FF2B5EF4-FFF2-40B4-BE49-F238E27FC236}">
                    <a16:creationId xmlns:a16="http://schemas.microsoft.com/office/drawing/2014/main" id="{A9A4462F-935F-7F70-4203-7AC251762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aphic 78">
                <a:extLst>
                  <a:ext uri="{FF2B5EF4-FFF2-40B4-BE49-F238E27FC236}">
                    <a16:creationId xmlns:a16="http://schemas.microsoft.com/office/drawing/2014/main" id="{B948F240-E097-FB25-5CB3-C4E68B8F7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Graphic 78">
                <a:extLst>
                  <a:ext uri="{FF2B5EF4-FFF2-40B4-BE49-F238E27FC236}">
                    <a16:creationId xmlns:a16="http://schemas.microsoft.com/office/drawing/2014/main" id="{270EF668-35A2-8C4B-E419-3BD6EAFF1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34F66FC9-B935-9FEE-4EFD-50476F621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266A8FE-E3F0-8477-458B-C29747B70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728511A-B59F-F14B-A27A-498023603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4BD8A43-E2D9-AB7D-8E63-D6CCC30F4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2DF616D-E277-A5B9-CE8A-7264AE188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0" name="Graphic 12">
              <a:extLst>
                <a:ext uri="{FF2B5EF4-FFF2-40B4-BE49-F238E27FC236}">
                  <a16:creationId xmlns:a16="http://schemas.microsoft.com/office/drawing/2014/main" id="{94C8D099-D518-A715-1F2F-2864AE947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Graphic 15">
              <a:extLst>
                <a:ext uri="{FF2B5EF4-FFF2-40B4-BE49-F238E27FC236}">
                  <a16:creationId xmlns:a16="http://schemas.microsoft.com/office/drawing/2014/main" id="{8E39DB34-ACF9-CBE4-9589-DA13923B7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Graphic 15">
              <a:extLst>
                <a:ext uri="{FF2B5EF4-FFF2-40B4-BE49-F238E27FC236}">
                  <a16:creationId xmlns:a16="http://schemas.microsoft.com/office/drawing/2014/main" id="{9F12009C-9AD3-EEA5-370D-AA84DA9B6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0B2A9D3-0EB7-B745-A9D0-2B6F68DB4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3271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69C94D-3281-3786-9A77-19578E8EA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E1E50AD1-FCB8-D7BF-8540-E7690631D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EBF3FD46-70E7-1967-29FB-7FB0026D35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730" r="3957" b="-3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89C0B3-DB23-932F-8731-17CB778E8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Question 6: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290E7-0647-088F-CB61-4641556B4645}"/>
              </a:ext>
            </a:extLst>
          </p:cNvPr>
          <p:cNvSpPr txBox="1"/>
          <p:nvPr/>
        </p:nvSpPr>
        <p:spPr>
          <a:xfrm>
            <a:off x="2001705" y="3886164"/>
            <a:ext cx="8779454" cy="16330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Get </a:t>
            </a:r>
            <a:r>
              <a:rPr lang="en-US" sz="28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[2, 3]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from </a:t>
            </a:r>
            <a:r>
              <a:rPr lang="en-US" sz="2800" b="1" dirty="0">
                <a:solidFill>
                  <a:schemeClr val="bg1"/>
                </a:solidFill>
                <a:latin typeface="Consolas"/>
              </a:rPr>
              <a:t>[1, 2, 3</a:t>
            </a:r>
            <a:r>
              <a:rPr lang="en-US" sz="28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, 4</a:t>
            </a:r>
            <a:r>
              <a:rPr lang="en-US" sz="2800" b="1" dirty="0">
                <a:solidFill>
                  <a:schemeClr val="bg1"/>
                </a:solidFill>
                <a:latin typeface="Consolas"/>
              </a:rPr>
              <a:t>]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using </a:t>
            </a:r>
            <a:r>
              <a:rPr lang="en-US" sz="2800" b="1" dirty="0">
                <a:solidFill>
                  <a:schemeClr val="bg1"/>
                </a:solidFill>
                <a:latin typeface="Consolas"/>
              </a:rPr>
              <a:t>slice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710AA7EA-5DC9-AD25-5A67-09111D08C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6" name="Graphic 78">
            <a:extLst>
              <a:ext uri="{FF2B5EF4-FFF2-40B4-BE49-F238E27FC236}">
                <a16:creationId xmlns:a16="http://schemas.microsoft.com/office/drawing/2014/main" id="{13B8E5D2-3962-BAD6-A609-EDC8CDFB2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7" name="Graphic 78">
              <a:extLst>
                <a:ext uri="{FF2B5EF4-FFF2-40B4-BE49-F238E27FC236}">
                  <a16:creationId xmlns:a16="http://schemas.microsoft.com/office/drawing/2014/main" id="{20B10923-4AF7-2A9C-745A-BCB1FADF4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aphic 78">
              <a:extLst>
                <a:ext uri="{FF2B5EF4-FFF2-40B4-BE49-F238E27FC236}">
                  <a16:creationId xmlns:a16="http://schemas.microsoft.com/office/drawing/2014/main" id="{CDC62CDD-D4EE-8312-1A67-503BCDEA5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9" name="Graphic 78">
                <a:extLst>
                  <a:ext uri="{FF2B5EF4-FFF2-40B4-BE49-F238E27FC236}">
                    <a16:creationId xmlns:a16="http://schemas.microsoft.com/office/drawing/2014/main" id="{0B61471A-384A-B3CE-EA71-7E8C0F518B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Graphic 78">
                <a:extLst>
                  <a:ext uri="{FF2B5EF4-FFF2-40B4-BE49-F238E27FC236}">
                    <a16:creationId xmlns:a16="http://schemas.microsoft.com/office/drawing/2014/main" id="{0DB28CA9-5A44-D176-A05F-4127D6C80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aphic 78">
                <a:extLst>
                  <a:ext uri="{FF2B5EF4-FFF2-40B4-BE49-F238E27FC236}">
                    <a16:creationId xmlns:a16="http://schemas.microsoft.com/office/drawing/2014/main" id="{BF585306-35AE-026E-9196-FDE2356261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Graphic 78">
                <a:extLst>
                  <a:ext uri="{FF2B5EF4-FFF2-40B4-BE49-F238E27FC236}">
                    <a16:creationId xmlns:a16="http://schemas.microsoft.com/office/drawing/2014/main" id="{01755FEA-C869-526A-9D3D-7CF0A07EB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78B9A2D1-2E23-E37D-08CE-C41E1EB43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CF0897A-7979-5242-61B4-B44D87847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E9292F3-7CB3-C443-1CA8-936A0FD89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5DF3B30-3880-CB48-9DF0-8519509D8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1F117C5-94E2-CAD4-E331-5AB097C25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0" name="Graphic 12">
              <a:extLst>
                <a:ext uri="{FF2B5EF4-FFF2-40B4-BE49-F238E27FC236}">
                  <a16:creationId xmlns:a16="http://schemas.microsoft.com/office/drawing/2014/main" id="{DC0AE0BB-3B3E-2BB3-B592-0DAECF104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Graphic 15">
              <a:extLst>
                <a:ext uri="{FF2B5EF4-FFF2-40B4-BE49-F238E27FC236}">
                  <a16:creationId xmlns:a16="http://schemas.microsoft.com/office/drawing/2014/main" id="{2830A47C-2E44-892E-4F1D-DE7382C06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Graphic 15">
              <a:extLst>
                <a:ext uri="{FF2B5EF4-FFF2-40B4-BE49-F238E27FC236}">
                  <a16:creationId xmlns:a16="http://schemas.microsoft.com/office/drawing/2014/main" id="{48CD5DB6-0355-D3CA-ABF9-02F6B789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50E68C8-542F-01FC-8159-B7AFC334F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3803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0248FF-A49B-D805-AF47-F27F13020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2F363013-23C1-AAC3-EF87-44A131E65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C81633BF-2CB6-B51A-F486-96BACC1BAC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730" r="3957" b="-3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04A6F0-4C81-45DE-C099-9BEE5D1CD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Question 7: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0D2484-1D02-9388-44F4-F9EA4E131963}"/>
              </a:ext>
            </a:extLst>
          </p:cNvPr>
          <p:cNvSpPr txBox="1"/>
          <p:nvPr/>
        </p:nvSpPr>
        <p:spPr>
          <a:xfrm>
            <a:off x="2001705" y="3886164"/>
            <a:ext cx="8779454" cy="16330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Replace </a:t>
            </a:r>
            <a:r>
              <a:rPr lang="en-US" sz="28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"b"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with </a:t>
            </a:r>
            <a:r>
              <a:rPr lang="en-US" sz="28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"x"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in </a:t>
            </a:r>
            <a:r>
              <a:rPr lang="en-US" sz="28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["a</a:t>
            </a:r>
            <a:r>
              <a:rPr lang="en-US" sz="2800" b="1" dirty="0">
                <a:solidFill>
                  <a:schemeClr val="bg1"/>
                </a:solidFill>
                <a:latin typeface="Consolas"/>
              </a:rPr>
              <a:t>", "b", "</a:t>
            </a:r>
            <a:r>
              <a:rPr lang="en-US" sz="28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c"]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using </a:t>
            </a:r>
            <a:r>
              <a:rPr lang="en-US" sz="2800" b="1" dirty="0">
                <a:solidFill>
                  <a:schemeClr val="bg1"/>
                </a:solidFill>
                <a:latin typeface="Consolas"/>
              </a:rPr>
              <a:t>splice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D9AEFA44-4025-3C2E-BC74-BBBABB34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6" name="Graphic 78">
            <a:extLst>
              <a:ext uri="{FF2B5EF4-FFF2-40B4-BE49-F238E27FC236}">
                <a16:creationId xmlns:a16="http://schemas.microsoft.com/office/drawing/2014/main" id="{C658EA4B-645D-3286-4C3C-0A9A75546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7" name="Graphic 78">
              <a:extLst>
                <a:ext uri="{FF2B5EF4-FFF2-40B4-BE49-F238E27FC236}">
                  <a16:creationId xmlns:a16="http://schemas.microsoft.com/office/drawing/2014/main" id="{99243DCB-6798-91F4-BA1D-09815A2FF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aphic 78">
              <a:extLst>
                <a:ext uri="{FF2B5EF4-FFF2-40B4-BE49-F238E27FC236}">
                  <a16:creationId xmlns:a16="http://schemas.microsoft.com/office/drawing/2014/main" id="{69D797CB-E1B8-61A3-57AD-D0A937EFD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9" name="Graphic 78">
                <a:extLst>
                  <a:ext uri="{FF2B5EF4-FFF2-40B4-BE49-F238E27FC236}">
                    <a16:creationId xmlns:a16="http://schemas.microsoft.com/office/drawing/2014/main" id="{B0FA6214-BAE9-6D92-BB71-41700F6EB9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Graphic 78">
                <a:extLst>
                  <a:ext uri="{FF2B5EF4-FFF2-40B4-BE49-F238E27FC236}">
                    <a16:creationId xmlns:a16="http://schemas.microsoft.com/office/drawing/2014/main" id="{EF733729-97CC-5865-567B-C51AC90C9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aphic 78">
                <a:extLst>
                  <a:ext uri="{FF2B5EF4-FFF2-40B4-BE49-F238E27FC236}">
                    <a16:creationId xmlns:a16="http://schemas.microsoft.com/office/drawing/2014/main" id="{631D36F7-11C4-80B6-8E4C-68EDEA906D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Graphic 78">
                <a:extLst>
                  <a:ext uri="{FF2B5EF4-FFF2-40B4-BE49-F238E27FC236}">
                    <a16:creationId xmlns:a16="http://schemas.microsoft.com/office/drawing/2014/main" id="{0CDF4311-45D8-69F8-52E5-AEA7F4951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79A03D48-8174-E38B-E212-0FC302D5B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2B9C5CA-7B60-D83F-31F5-F3C32B637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F60A44B-E952-CEB4-8B00-9A9097DC1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2A55241-A930-4100-BC0C-265F756E3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E7BCCEC-1B8A-79CC-DD24-05EA684657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0" name="Graphic 12">
              <a:extLst>
                <a:ext uri="{FF2B5EF4-FFF2-40B4-BE49-F238E27FC236}">
                  <a16:creationId xmlns:a16="http://schemas.microsoft.com/office/drawing/2014/main" id="{773571EF-C456-310A-39E8-5DCBACEB6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Graphic 15">
              <a:extLst>
                <a:ext uri="{FF2B5EF4-FFF2-40B4-BE49-F238E27FC236}">
                  <a16:creationId xmlns:a16="http://schemas.microsoft.com/office/drawing/2014/main" id="{E1E3E725-50F8-A54A-EBB9-58FAC18EB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Graphic 15">
              <a:extLst>
                <a:ext uri="{FF2B5EF4-FFF2-40B4-BE49-F238E27FC236}">
                  <a16:creationId xmlns:a16="http://schemas.microsoft.com/office/drawing/2014/main" id="{29521BCF-0FF2-5C19-5B9C-BC2CF7B0D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D596FD8-5B77-9222-2650-D496C37F6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24653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E56A37-0CC9-6AC4-58D7-0CB8F3FBE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7A1FAECC-B048-0FF0-2977-30928554C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A7CF395D-4DCA-0BFD-E644-0D7BAA6D96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730" r="3957" b="-3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A80A20-305F-9AB6-AF47-1D593C15C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Question 8: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923F8-CC48-6CD9-A0C7-2366D0F0B406}"/>
              </a:ext>
            </a:extLst>
          </p:cNvPr>
          <p:cNvSpPr txBox="1"/>
          <p:nvPr/>
        </p:nvSpPr>
        <p:spPr>
          <a:xfrm>
            <a:off x="1861567" y="4551819"/>
            <a:ext cx="8779454" cy="16330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Turn </a:t>
            </a:r>
            <a:r>
              <a:rPr lang="en-US" sz="28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["Learn</a:t>
            </a:r>
            <a:r>
              <a:rPr lang="en-US" sz="2800" b="1" dirty="0">
                <a:solidFill>
                  <a:schemeClr val="bg1"/>
                </a:solidFill>
                <a:latin typeface="Consolas"/>
              </a:rPr>
              <a:t>", "</a:t>
            </a:r>
            <a:r>
              <a:rPr lang="en-US" sz="28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JS"]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"Learn-JS"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using </a:t>
            </a:r>
            <a:r>
              <a:rPr lang="en-US" sz="2800" b="1" dirty="0">
                <a:solidFill>
                  <a:schemeClr val="bg1"/>
                </a:solidFill>
                <a:latin typeface="Consolas"/>
              </a:rPr>
              <a:t>join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26AE846F-EDBD-3BD8-BE1A-D5AAB70FA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6" name="Graphic 78">
            <a:extLst>
              <a:ext uri="{FF2B5EF4-FFF2-40B4-BE49-F238E27FC236}">
                <a16:creationId xmlns:a16="http://schemas.microsoft.com/office/drawing/2014/main" id="{6611B045-D037-55F5-15FC-A8D7A31F3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7" name="Graphic 78">
              <a:extLst>
                <a:ext uri="{FF2B5EF4-FFF2-40B4-BE49-F238E27FC236}">
                  <a16:creationId xmlns:a16="http://schemas.microsoft.com/office/drawing/2014/main" id="{38835D3A-226B-0DEA-949F-4F1FE3011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aphic 78">
              <a:extLst>
                <a:ext uri="{FF2B5EF4-FFF2-40B4-BE49-F238E27FC236}">
                  <a16:creationId xmlns:a16="http://schemas.microsoft.com/office/drawing/2014/main" id="{946FC0D9-FB8D-EC98-062D-1CF74727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9" name="Graphic 78">
                <a:extLst>
                  <a:ext uri="{FF2B5EF4-FFF2-40B4-BE49-F238E27FC236}">
                    <a16:creationId xmlns:a16="http://schemas.microsoft.com/office/drawing/2014/main" id="{A43BDD3F-E71C-801E-424D-88AFEA1C7F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Graphic 78">
                <a:extLst>
                  <a:ext uri="{FF2B5EF4-FFF2-40B4-BE49-F238E27FC236}">
                    <a16:creationId xmlns:a16="http://schemas.microsoft.com/office/drawing/2014/main" id="{50EB4C8E-D194-7EC9-C72B-0CB65F9905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aphic 78">
                <a:extLst>
                  <a:ext uri="{FF2B5EF4-FFF2-40B4-BE49-F238E27FC236}">
                    <a16:creationId xmlns:a16="http://schemas.microsoft.com/office/drawing/2014/main" id="{AC8E1D0F-78CD-5859-86A4-DA9498DF7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Graphic 78">
                <a:extLst>
                  <a:ext uri="{FF2B5EF4-FFF2-40B4-BE49-F238E27FC236}">
                    <a16:creationId xmlns:a16="http://schemas.microsoft.com/office/drawing/2014/main" id="{E50CB919-B2F9-210F-1565-45AF6DA0AC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9BD9243C-037B-80A0-1BE6-16FAD741E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304A002-4600-4D92-EE0F-A3760D21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A146AF-DE7C-A141-2151-566AF4890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4EC434B-884E-4643-870B-D25C2CC2B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8A5A58D-B1B4-026F-F1D6-3B83D08D1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0" name="Graphic 12">
              <a:extLst>
                <a:ext uri="{FF2B5EF4-FFF2-40B4-BE49-F238E27FC236}">
                  <a16:creationId xmlns:a16="http://schemas.microsoft.com/office/drawing/2014/main" id="{49E5F5F0-1DF1-2AE1-8F0B-B394C8428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Graphic 15">
              <a:extLst>
                <a:ext uri="{FF2B5EF4-FFF2-40B4-BE49-F238E27FC236}">
                  <a16:creationId xmlns:a16="http://schemas.microsoft.com/office/drawing/2014/main" id="{D6F74B54-2ECB-0E8D-4A36-F041A6B40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Graphic 15">
              <a:extLst>
                <a:ext uri="{FF2B5EF4-FFF2-40B4-BE49-F238E27FC236}">
                  <a16:creationId xmlns:a16="http://schemas.microsoft.com/office/drawing/2014/main" id="{9F47DDC2-E5A0-6914-A5C6-583DC693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D62C8D0-CD4E-E4F4-4B3B-7D1FB3BB7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3522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F83CBB-8894-36D7-021E-0EF5FF02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1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52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3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4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259" name="Rectangle 25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B079D-FB26-8C92-F2AF-0AFB9DDAD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718" y="4278637"/>
            <a:ext cx="5512288" cy="18974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/>
              <a:t>How to Create an Array</a:t>
            </a:r>
            <a:r>
              <a:rPr lang="en-US" sz="3600"/>
              <a:t>:</a:t>
            </a:r>
            <a:endParaRPr lang="en-US" sz="3600" dirty="0"/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4BF74D9-7256-D73F-C6B2-1F05F1C92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04" y="578298"/>
            <a:ext cx="10106716" cy="3335215"/>
          </a:xfrm>
          <a:prstGeom prst="rect">
            <a:avLst/>
          </a:prstGeom>
        </p:spPr>
      </p:pic>
      <p:grpSp>
        <p:nvGrpSpPr>
          <p:cNvPr id="261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1935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62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3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4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1E50363-4092-575C-A65F-0D88208878EB}"/>
              </a:ext>
            </a:extLst>
          </p:cNvPr>
          <p:cNvSpPr txBox="1"/>
          <p:nvPr/>
        </p:nvSpPr>
        <p:spPr>
          <a:xfrm>
            <a:off x="6444040" y="4437779"/>
            <a:ext cx="5198232" cy="173833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Use square brackets []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219584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42FB30-C552-8E12-49A3-E12AFDA89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D1B0E94C-3608-657D-D195-8C2FB27C5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BDF53EE0-F0C4-FAE4-5CD2-1A23FFE275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730" r="3957" b="-3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5CC4A-6308-5E29-96A9-C15DF2A3A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Question 9: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AEE26-88E8-C3ED-7366-2F78819401B7}"/>
              </a:ext>
            </a:extLst>
          </p:cNvPr>
          <p:cNvSpPr txBox="1"/>
          <p:nvPr/>
        </p:nvSpPr>
        <p:spPr>
          <a:xfrm>
            <a:off x="2001705" y="3886164"/>
            <a:ext cx="8779454" cy="16330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Reverse </a:t>
            </a:r>
            <a:r>
              <a:rPr lang="en-US" sz="28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[1, 2</a:t>
            </a:r>
            <a:r>
              <a:rPr lang="en-US" sz="2800" b="1" dirty="0">
                <a:solidFill>
                  <a:schemeClr val="bg1"/>
                </a:solidFill>
                <a:latin typeface="Consolas"/>
              </a:rPr>
              <a:t>, 3]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5F0EA5E-0A6E-F70C-90BE-F3071FA66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6" name="Graphic 78">
            <a:extLst>
              <a:ext uri="{FF2B5EF4-FFF2-40B4-BE49-F238E27FC236}">
                <a16:creationId xmlns:a16="http://schemas.microsoft.com/office/drawing/2014/main" id="{5544F6AB-6D3B-BAF0-71CE-57F55739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7" name="Graphic 78">
              <a:extLst>
                <a:ext uri="{FF2B5EF4-FFF2-40B4-BE49-F238E27FC236}">
                  <a16:creationId xmlns:a16="http://schemas.microsoft.com/office/drawing/2014/main" id="{909CDDDA-E0C8-C5D0-5A29-DE843FFE1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aphic 78">
              <a:extLst>
                <a:ext uri="{FF2B5EF4-FFF2-40B4-BE49-F238E27FC236}">
                  <a16:creationId xmlns:a16="http://schemas.microsoft.com/office/drawing/2014/main" id="{F399C77A-7AB6-9892-D500-DBCA0FFA3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9" name="Graphic 78">
                <a:extLst>
                  <a:ext uri="{FF2B5EF4-FFF2-40B4-BE49-F238E27FC236}">
                    <a16:creationId xmlns:a16="http://schemas.microsoft.com/office/drawing/2014/main" id="{6A15BA01-7D93-A829-BF3B-EFC4074BB2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Graphic 78">
                <a:extLst>
                  <a:ext uri="{FF2B5EF4-FFF2-40B4-BE49-F238E27FC236}">
                    <a16:creationId xmlns:a16="http://schemas.microsoft.com/office/drawing/2014/main" id="{71E4B782-59DE-EFE3-3EE4-F5DA95054F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aphic 78">
                <a:extLst>
                  <a:ext uri="{FF2B5EF4-FFF2-40B4-BE49-F238E27FC236}">
                    <a16:creationId xmlns:a16="http://schemas.microsoft.com/office/drawing/2014/main" id="{17F48546-2047-A934-8AE4-88EC8E38A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Graphic 78">
                <a:extLst>
                  <a:ext uri="{FF2B5EF4-FFF2-40B4-BE49-F238E27FC236}">
                    <a16:creationId xmlns:a16="http://schemas.microsoft.com/office/drawing/2014/main" id="{6E652C31-77FC-AACF-7571-14D369747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32951327-3B7C-8C97-D35B-FF44919F8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7622EB-DE82-A090-3C81-B34D08FE1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D2C2484-AC92-A897-D2FB-619D6C732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C824B84-5853-11A7-D611-06CF6DE2E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226304-8FAA-BA44-FB09-7059D7577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0" name="Graphic 12">
              <a:extLst>
                <a:ext uri="{FF2B5EF4-FFF2-40B4-BE49-F238E27FC236}">
                  <a16:creationId xmlns:a16="http://schemas.microsoft.com/office/drawing/2014/main" id="{394AEE7E-EC0E-BE0E-FEF3-985172153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Graphic 15">
              <a:extLst>
                <a:ext uri="{FF2B5EF4-FFF2-40B4-BE49-F238E27FC236}">
                  <a16:creationId xmlns:a16="http://schemas.microsoft.com/office/drawing/2014/main" id="{6FE08470-DC13-F320-9E76-F79F8FC48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Graphic 15">
              <a:extLst>
                <a:ext uri="{FF2B5EF4-FFF2-40B4-BE49-F238E27FC236}">
                  <a16:creationId xmlns:a16="http://schemas.microsoft.com/office/drawing/2014/main" id="{B1C212A7-AEB8-F0FB-79FD-36950F42E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222A6F9-E142-110F-C6DD-11B388599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5801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0916DD-171D-517B-E9FE-178A4B725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39AC934D-AB64-553C-97D2-5491D8E96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6880944C-EA1E-780B-0468-A391232581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730" r="3957" b="-3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E36265-21F3-DB91-43DC-136E6486E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Question 10: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6C573-8900-70CC-67A2-AD979A7FA528}"/>
              </a:ext>
            </a:extLst>
          </p:cNvPr>
          <p:cNvSpPr txBox="1"/>
          <p:nvPr/>
        </p:nvSpPr>
        <p:spPr>
          <a:xfrm>
            <a:off x="2001705" y="3886164"/>
            <a:ext cx="8779454" cy="16330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Check if </a:t>
            </a:r>
            <a:r>
              <a:rPr lang="en-US" sz="28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42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is an array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0FB569D0-31B9-6DBF-AD0F-A48AB33AE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6" name="Graphic 78">
            <a:extLst>
              <a:ext uri="{FF2B5EF4-FFF2-40B4-BE49-F238E27FC236}">
                <a16:creationId xmlns:a16="http://schemas.microsoft.com/office/drawing/2014/main" id="{CC1F2DA2-4D4C-5838-3F58-09E84C1E0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7" name="Graphic 78">
              <a:extLst>
                <a:ext uri="{FF2B5EF4-FFF2-40B4-BE49-F238E27FC236}">
                  <a16:creationId xmlns:a16="http://schemas.microsoft.com/office/drawing/2014/main" id="{53E7B5C7-7D47-75A0-CE1E-45EB0CE64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aphic 78">
              <a:extLst>
                <a:ext uri="{FF2B5EF4-FFF2-40B4-BE49-F238E27FC236}">
                  <a16:creationId xmlns:a16="http://schemas.microsoft.com/office/drawing/2014/main" id="{D40C9455-A1E2-3260-C042-E554F109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9" name="Graphic 78">
                <a:extLst>
                  <a:ext uri="{FF2B5EF4-FFF2-40B4-BE49-F238E27FC236}">
                    <a16:creationId xmlns:a16="http://schemas.microsoft.com/office/drawing/2014/main" id="{DB6C5475-B527-7ABB-5C33-15C188511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Graphic 78">
                <a:extLst>
                  <a:ext uri="{FF2B5EF4-FFF2-40B4-BE49-F238E27FC236}">
                    <a16:creationId xmlns:a16="http://schemas.microsoft.com/office/drawing/2014/main" id="{7619F008-C92D-529E-EBED-B0D140A6BF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aphic 78">
                <a:extLst>
                  <a:ext uri="{FF2B5EF4-FFF2-40B4-BE49-F238E27FC236}">
                    <a16:creationId xmlns:a16="http://schemas.microsoft.com/office/drawing/2014/main" id="{E446F758-5B8D-1750-F25C-A991F7DDA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Graphic 78">
                <a:extLst>
                  <a:ext uri="{FF2B5EF4-FFF2-40B4-BE49-F238E27FC236}">
                    <a16:creationId xmlns:a16="http://schemas.microsoft.com/office/drawing/2014/main" id="{6C476D06-3CAA-2DF5-FA7C-6DF497C27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51073BB1-520D-4E91-B6EA-D222F4005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99922B8-54AC-D46B-B32E-D9198021F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A9D531C-9802-9FB1-6E43-5CE5AFFE1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FC73332-1FBA-D059-57A9-3861E6C6E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035C7EF-DC24-D879-0777-6D7008CEB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0" name="Graphic 12">
              <a:extLst>
                <a:ext uri="{FF2B5EF4-FFF2-40B4-BE49-F238E27FC236}">
                  <a16:creationId xmlns:a16="http://schemas.microsoft.com/office/drawing/2014/main" id="{57A6BD12-3EE1-094E-F0C1-1A0BF4CFF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Graphic 15">
              <a:extLst>
                <a:ext uri="{FF2B5EF4-FFF2-40B4-BE49-F238E27FC236}">
                  <a16:creationId xmlns:a16="http://schemas.microsoft.com/office/drawing/2014/main" id="{0DC80A54-2685-000F-B3C3-20280FC39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Graphic 15">
              <a:extLst>
                <a:ext uri="{FF2B5EF4-FFF2-40B4-BE49-F238E27FC236}">
                  <a16:creationId xmlns:a16="http://schemas.microsoft.com/office/drawing/2014/main" id="{A36216C9-EA62-1A3A-C273-6665E4A32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60BA4D0-E369-35C7-0E91-54EB7B56E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526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Content Placeholder 3" descr="28 Javascript Array Methods: A Cheat Sheet for Developer | Education">
            <a:extLst>
              <a:ext uri="{FF2B5EF4-FFF2-40B4-BE49-F238E27FC236}">
                <a16:creationId xmlns:a16="http://schemas.microsoft.com/office/drawing/2014/main" id="{61DDA410-1ADD-609C-5EB3-3C06BDD50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7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 Effective Brain Exercises: Ways To Strengthen Your Mind">
            <a:extLst>
              <a:ext uri="{FF2B5EF4-FFF2-40B4-BE49-F238E27FC236}">
                <a16:creationId xmlns:a16="http://schemas.microsoft.com/office/drawing/2014/main" id="{CC4EFA7A-5FBB-679B-9DCB-800EA08D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61" r="8194" b="909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607B01-8AB8-667B-0B46-A0CD239B0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39" y="255830"/>
            <a:ext cx="8138160" cy="1061981"/>
          </a:xfrm>
        </p:spPr>
        <p:txBody>
          <a:bodyPr anchor="t">
            <a:normAutofit/>
          </a:bodyPr>
          <a:lstStyle/>
          <a:p>
            <a:pPr algn="l"/>
            <a:r>
              <a:rPr lang="en-US" sz="440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299991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5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8ED8C-56CF-396C-E1D7-92EA38CC2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1" y="976160"/>
            <a:ext cx="4767930" cy="1848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/>
              <a:t>Exercise 1: Grocery List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1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7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5520BCA-D581-79A8-2C8C-9D6D04C8C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1" y="3299404"/>
            <a:ext cx="4767930" cy="27457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Goal</a:t>
            </a:r>
            <a:r>
              <a:rPr lang="en-US" dirty="0"/>
              <a:t>: Create and show a grocery list.</a:t>
            </a:r>
          </a:p>
          <a:p>
            <a:r>
              <a:rPr lang="en-US" dirty="0"/>
              <a:t>Make an array with 3 grocery items.</a:t>
            </a:r>
          </a:p>
          <a:p>
            <a:r>
              <a:rPr lang="en-US" dirty="0"/>
              <a:t>Use a for loop to print each item.</a:t>
            </a:r>
          </a:p>
          <a:p>
            <a:r>
              <a:rPr lang="en-US" b="1" dirty="0"/>
              <a:t>Output</a:t>
            </a:r>
            <a:r>
              <a:rPr lang="en-US" dirty="0"/>
              <a:t>: Item: milk, Item: bread, Item: eggs.</a:t>
            </a:r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0CA35658-38BD-8178-D736-8FA258FB2A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5980742" y="798552"/>
            <a:ext cx="5654663" cy="5187893"/>
          </a:xfrm>
          <a:prstGeom prst="rect">
            <a:avLst/>
          </a:pr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2884"/>
            <a:ext cx="4292956" cy="125511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91063" y="573641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373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C2032-64CA-4A28-DD13-9370A6713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A978A04-25B5-AC16-73A0-E1855A9B4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5DFFE6A-9C30-76ED-6429-5B80533D3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40E407A-F6F2-D183-0CBC-039C28FE9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FA5213-933C-5C06-BE1E-802798ADF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C683878-68D8-69CA-B55C-61A5FB6E5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D6F40E41-0AC0-77E6-2BDE-EACD07552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4FF60035-FE1C-9790-BA4E-DF5314BD2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EE6749D6-33B3-1112-4445-64C39C405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173DA4-199D-8C9B-9391-367AB8C4BB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1CFF9E7-5279-7C15-BAD0-5C39A737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aphic 78">
            <a:extLst>
              <a:ext uri="{FF2B5EF4-FFF2-40B4-BE49-F238E27FC236}">
                <a16:creationId xmlns:a16="http://schemas.microsoft.com/office/drawing/2014/main" id="{EA1882EB-4531-E43D-904A-A4493D11C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5" name="Graphic 78">
              <a:extLst>
                <a:ext uri="{FF2B5EF4-FFF2-40B4-BE49-F238E27FC236}">
                  <a16:creationId xmlns:a16="http://schemas.microsoft.com/office/drawing/2014/main" id="{555518AF-F3D4-5446-7CE2-203140FD4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aphic 78">
              <a:extLst>
                <a:ext uri="{FF2B5EF4-FFF2-40B4-BE49-F238E27FC236}">
                  <a16:creationId xmlns:a16="http://schemas.microsoft.com/office/drawing/2014/main" id="{DFAE57C2-2CDD-B8E5-1A80-26F08B25B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C67F516A-CDFB-5C94-1270-43F60D2ADF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2CA8F32-7D9A-0DF8-23C3-5D24E67F1C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6236456D-15AF-CF2D-FA4E-1FD95752D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46210277-2C5A-C626-B568-56205A479E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D00B0695-FD3B-695F-F8A7-DC6986BD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A8C9B-5508-905D-ABB5-6712B9119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1" y="976160"/>
            <a:ext cx="4767930" cy="1848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/>
              <a:t>Exercise 2: Add and Remove Items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4E9D9FDB-B4ED-9DFB-94E4-BE913BFD6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1" name="Graphic 78">
            <a:extLst>
              <a:ext uri="{FF2B5EF4-FFF2-40B4-BE49-F238E27FC236}">
                <a16:creationId xmlns:a16="http://schemas.microsoft.com/office/drawing/2014/main" id="{69637973-8BE0-EDBC-14AD-062ADF210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7" name="Graphic 78">
              <a:extLst>
                <a:ext uri="{FF2B5EF4-FFF2-40B4-BE49-F238E27FC236}">
                  <a16:creationId xmlns:a16="http://schemas.microsoft.com/office/drawing/2014/main" id="{D99761AD-7994-CC4E-F36B-C3588F473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aphic 78">
              <a:extLst>
                <a:ext uri="{FF2B5EF4-FFF2-40B4-BE49-F238E27FC236}">
                  <a16:creationId xmlns:a16="http://schemas.microsoft.com/office/drawing/2014/main" id="{4FECAB65-9AD4-65DD-E155-BDD856859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6F546E4-DE4E-EBEF-91FD-4FE9EA0152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F4E8CC1C-7FF9-33F5-5645-C867160749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F4480D68-CAEA-6309-1EBA-58CE36DF8B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0659CE1C-0CCB-DF13-05E0-73F2A9730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EAA46D45-61A9-B537-5BE9-E347930C9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309" y="3299404"/>
            <a:ext cx="5373355" cy="31424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Goal</a:t>
            </a:r>
            <a:r>
              <a:rPr lang="en-US" dirty="0">
                <a:ea typeface="+mn-lt"/>
                <a:cs typeface="+mn-lt"/>
              </a:rPr>
              <a:t>: Add and remove items from an array.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Start with </a:t>
            </a:r>
            <a:r>
              <a:rPr lang="en-US" dirty="0">
                <a:latin typeface="Consolas"/>
              </a:rPr>
              <a:t>["apple", "banana"]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 </a:t>
            </a:r>
            <a:r>
              <a:rPr lang="en-US" dirty="0">
                <a:latin typeface="Consolas"/>
              </a:rPr>
              <a:t>push</a:t>
            </a:r>
            <a:r>
              <a:rPr lang="en-US" dirty="0">
                <a:ea typeface="+mn-lt"/>
                <a:cs typeface="+mn-lt"/>
              </a:rPr>
              <a:t> to add </a:t>
            </a:r>
            <a:r>
              <a:rPr lang="en-US" dirty="0">
                <a:latin typeface="Consolas"/>
              </a:rPr>
              <a:t>"orange"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 </a:t>
            </a:r>
            <a:r>
              <a:rPr lang="en-US" dirty="0">
                <a:latin typeface="Consolas"/>
              </a:rPr>
              <a:t>pop</a:t>
            </a:r>
            <a:r>
              <a:rPr lang="en-US" dirty="0">
                <a:ea typeface="+mn-lt"/>
                <a:cs typeface="+mn-lt"/>
              </a:rPr>
              <a:t> to remove the last item.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Print the array: </a:t>
            </a:r>
            <a:r>
              <a:rPr lang="en-US" dirty="0">
                <a:latin typeface="Consolas"/>
              </a:rPr>
              <a:t>["apple", "banana"]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DB1CB8BB-C19D-5306-9940-06CB7E70CF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5980742" y="798552"/>
            <a:ext cx="5654663" cy="5187893"/>
          </a:xfrm>
          <a:prstGeom prst="rect">
            <a:avLst/>
          </a:pr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AC2220C-69F0-760B-87CA-6B33A85EC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2884"/>
            <a:ext cx="4292956" cy="125511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5C8C88A-27F7-40FA-DBC2-67F6F4C3E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91063" y="573641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C66B437-17E2-F00F-89A5-6AE83EC58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CF869F0-73D3-DF0C-304A-3C950701A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B678479-C5E5-6434-CF63-989B3CB2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Graphic 12">
              <a:extLst>
                <a:ext uri="{FF2B5EF4-FFF2-40B4-BE49-F238E27FC236}">
                  <a16:creationId xmlns:a16="http://schemas.microsoft.com/office/drawing/2014/main" id="{9BB06A52-BB9E-5CC7-003E-FACD6ADB2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B476B552-74A1-D4D1-6C41-06FA95B91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15">
              <a:extLst>
                <a:ext uri="{FF2B5EF4-FFF2-40B4-BE49-F238E27FC236}">
                  <a16:creationId xmlns:a16="http://schemas.microsoft.com/office/drawing/2014/main" id="{AC704400-7212-D3CE-BA02-DC31F99AB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FE3AAC8-47E9-0358-03EE-80B4C2465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27999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5141C8-ED9D-704D-736B-F6E2BCE97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9AFD10A-CA21-7A50-4B8B-A28A1B900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2D48923-0867-CD5E-3AB7-C45F6C303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D72994-84D4-051A-44B5-343032FBE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EBC4F22-6C74-00E1-E104-F1742124E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9D94A5-E4A8-1442-073F-FA2D5260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2C27166A-E9D3-B3B9-351F-8483ADFAC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E905AC25-2E99-EEDF-3906-67F3F6A16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01EDFBA4-13B9-CBF8-C029-2B029656D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9B12C49-EA26-8F4E-3B57-2FE276AD4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4272FDF-496D-A1DA-F251-1136BBF90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aphic 78">
            <a:extLst>
              <a:ext uri="{FF2B5EF4-FFF2-40B4-BE49-F238E27FC236}">
                <a16:creationId xmlns:a16="http://schemas.microsoft.com/office/drawing/2014/main" id="{B53B2612-BB40-C4EB-EE28-162269BCA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5" name="Graphic 78">
              <a:extLst>
                <a:ext uri="{FF2B5EF4-FFF2-40B4-BE49-F238E27FC236}">
                  <a16:creationId xmlns:a16="http://schemas.microsoft.com/office/drawing/2014/main" id="{ABCB0AAC-81AD-87AB-74AD-463ED5834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aphic 78">
              <a:extLst>
                <a:ext uri="{FF2B5EF4-FFF2-40B4-BE49-F238E27FC236}">
                  <a16:creationId xmlns:a16="http://schemas.microsoft.com/office/drawing/2014/main" id="{207DAC69-AC0E-91FF-81D2-E11312506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38AAB817-A78E-F5FE-A248-A17C4DD3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D9221A9A-B899-21C4-F2AE-BFDC8E0A23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CE030823-492D-1EDF-E498-3CEF8CF31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D949E05D-1FD0-7BB1-073C-935813D16D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38E5C89E-DA74-4761-5746-38B3BEE09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945D6-D37F-49E1-6548-A27F1E2D3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1" y="976160"/>
            <a:ext cx="4767930" cy="1848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/>
              <a:t>Exercise 3: Update a list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231F03D-2CB7-8BC3-43CE-B68105F6F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1" name="Graphic 78">
            <a:extLst>
              <a:ext uri="{FF2B5EF4-FFF2-40B4-BE49-F238E27FC236}">
                <a16:creationId xmlns:a16="http://schemas.microsoft.com/office/drawing/2014/main" id="{004260DE-499B-ECE1-ABB3-59C2B19E4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7" name="Graphic 78">
              <a:extLst>
                <a:ext uri="{FF2B5EF4-FFF2-40B4-BE49-F238E27FC236}">
                  <a16:creationId xmlns:a16="http://schemas.microsoft.com/office/drawing/2014/main" id="{740CBA0F-1BA8-CEE2-38A0-8B175EE61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aphic 78">
              <a:extLst>
                <a:ext uri="{FF2B5EF4-FFF2-40B4-BE49-F238E27FC236}">
                  <a16:creationId xmlns:a16="http://schemas.microsoft.com/office/drawing/2014/main" id="{2F25CB34-F0AD-BEBA-1B04-F20452A6E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44094966-497B-C140-8CC1-4F68F4A22E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09908841-5900-7852-BFED-E0809EA62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7D9E83F6-EFC6-D0D6-C601-B9F3E2B45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A3C45CFE-2D76-8356-BD97-282EABDAB7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2793FEA-357C-31E0-5DAC-016F4A460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309" y="3299404"/>
            <a:ext cx="5373355" cy="31424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Goal</a:t>
            </a:r>
            <a:r>
              <a:rPr lang="en-US" dirty="0">
                <a:ea typeface="+mn-lt"/>
                <a:cs typeface="+mn-lt"/>
              </a:rPr>
              <a:t>: Change an item in an array.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Start with </a:t>
            </a:r>
            <a:r>
              <a:rPr lang="en-US" dirty="0">
                <a:latin typeface="Consolas"/>
              </a:rPr>
              <a:t>["cat", "dog", "bird"]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Change </a:t>
            </a:r>
            <a:r>
              <a:rPr lang="en-US" dirty="0">
                <a:latin typeface="Consolas"/>
                <a:ea typeface="+mn-lt"/>
                <a:cs typeface="+mn-lt"/>
              </a:rPr>
              <a:t>"dog</a:t>
            </a:r>
            <a:r>
              <a:rPr lang="en-US" dirty="0">
                <a:latin typeface="Consolas"/>
              </a:rPr>
              <a:t>"</a:t>
            </a:r>
            <a:r>
              <a:rPr lang="en-US" dirty="0">
                <a:ea typeface="+mn-lt"/>
                <a:cs typeface="+mn-lt"/>
              </a:rPr>
              <a:t> to </a:t>
            </a:r>
            <a:r>
              <a:rPr lang="en-US" dirty="0">
                <a:latin typeface="Consolas"/>
              </a:rPr>
              <a:t>"puppy"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 a </a:t>
            </a:r>
            <a:r>
              <a:rPr lang="en-US" dirty="0">
                <a:latin typeface="Consolas"/>
              </a:rPr>
              <a:t>for</a:t>
            </a:r>
            <a:r>
              <a:rPr lang="en-US" dirty="0">
                <a:ea typeface="+mn-lt"/>
                <a:cs typeface="+mn-lt"/>
              </a:rPr>
              <a:t> loop to print: </a:t>
            </a:r>
            <a:r>
              <a:rPr lang="en-US" dirty="0">
                <a:latin typeface="Consolas"/>
                <a:ea typeface="+mn-lt"/>
                <a:cs typeface="+mn-lt"/>
              </a:rPr>
              <a:t>Animal: cat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onsolas"/>
                <a:ea typeface="+mn-lt"/>
                <a:cs typeface="+mn-lt"/>
              </a:rPr>
              <a:t>Animal: </a:t>
            </a:r>
            <a:r>
              <a:rPr lang="en-US" dirty="0">
                <a:latin typeface="Consolas"/>
              </a:rPr>
              <a:t>puppy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onsolas"/>
              </a:rPr>
              <a:t>Animal</a:t>
            </a:r>
            <a:r>
              <a:rPr lang="en-US" dirty="0">
                <a:latin typeface="Consolas"/>
                <a:ea typeface="+mn-lt"/>
                <a:cs typeface="+mn-lt"/>
              </a:rPr>
              <a:t>: </a:t>
            </a:r>
            <a:r>
              <a:rPr lang="en-US" dirty="0">
                <a:latin typeface="Consolas"/>
              </a:rPr>
              <a:t>bird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E879A8FA-117A-60AA-4BE7-094E79BA92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5980742" y="798552"/>
            <a:ext cx="5654663" cy="5187893"/>
          </a:xfrm>
          <a:prstGeom prst="rect">
            <a:avLst/>
          </a:pr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F763047-337A-1BBF-19E5-5FFBCC22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2884"/>
            <a:ext cx="4292956" cy="125511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96F8FB4-FE24-FC97-BF9F-1B183E006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91063" y="573641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9D211E2-6C19-1789-8816-BC2971E2B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9A97676-859E-3371-8F0A-E4DABCA59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F259604-45F8-B1ED-6DB0-017CEA2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Graphic 12">
              <a:extLst>
                <a:ext uri="{FF2B5EF4-FFF2-40B4-BE49-F238E27FC236}">
                  <a16:creationId xmlns:a16="http://schemas.microsoft.com/office/drawing/2014/main" id="{C388ACD7-2A64-1CB8-A8C6-59E11798C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3FF12614-EA42-D636-FC8A-8A42BD087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15">
              <a:extLst>
                <a:ext uri="{FF2B5EF4-FFF2-40B4-BE49-F238E27FC236}">
                  <a16:creationId xmlns:a16="http://schemas.microsoft.com/office/drawing/2014/main" id="{57E394C7-B381-679C-F9F9-25AACCC8C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8260EC1-96F2-0526-10F2-5698545BB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17416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A531C5-A20A-71F2-6506-8F458CCBA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EC94D45-F5B5-75F9-2821-5F28EC59C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029F4FA-E349-DFB4-1292-7C9C40DCA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9335A4-FE33-C6EB-538E-DD5CDA162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143A15C-58F3-019D-E39C-2271B62B8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40FEB9-04F3-512A-883B-3E1445CC8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0A6B8C4A-306C-26C6-B53E-A0257CA3A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16157809-7DDA-406E-6E43-53BE230B3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4E4DF2F9-C644-1B6B-D9CF-ADECAAD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3D98C8B-6E74-3031-E4D4-2AB657FFE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1CB67C0-A53D-8B2C-343D-48478342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aphic 78">
            <a:extLst>
              <a:ext uri="{FF2B5EF4-FFF2-40B4-BE49-F238E27FC236}">
                <a16:creationId xmlns:a16="http://schemas.microsoft.com/office/drawing/2014/main" id="{2781560E-EBEE-65EC-7B49-F34271783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5" name="Graphic 78">
              <a:extLst>
                <a:ext uri="{FF2B5EF4-FFF2-40B4-BE49-F238E27FC236}">
                  <a16:creationId xmlns:a16="http://schemas.microsoft.com/office/drawing/2014/main" id="{6EB80689-2084-1657-A212-7E0B8E863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aphic 78">
              <a:extLst>
                <a:ext uri="{FF2B5EF4-FFF2-40B4-BE49-F238E27FC236}">
                  <a16:creationId xmlns:a16="http://schemas.microsoft.com/office/drawing/2014/main" id="{240AC94C-C5A9-23ED-7FE2-A66E97F5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AEA651A4-05CD-AF6B-FFFA-2266E89A1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073CB660-E2C6-AB58-4461-D32A12FBE4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E39FA767-E838-4331-DC00-1C300038FE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774F5B10-0FD9-E350-6B4E-DCDA094B1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6E379BAB-27F7-D64A-726A-1324DEBDD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B4590-0499-41E3-B630-9CE44DE11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1" y="976160"/>
            <a:ext cx="4767930" cy="1848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/>
              <a:t>Exercise 4: </a:t>
            </a:r>
            <a:r>
              <a:rPr lang="en-US" sz="3600" b="1" dirty="0">
                <a:ea typeface="+mj-lt"/>
                <a:cs typeface="+mj-lt"/>
              </a:rPr>
              <a:t>First and Last</a:t>
            </a:r>
            <a:endParaRPr lang="en-US" sz="3600" b="1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C4A0BEC-2EBF-2068-3124-AA5A7A8B0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1" name="Graphic 78">
            <a:extLst>
              <a:ext uri="{FF2B5EF4-FFF2-40B4-BE49-F238E27FC236}">
                <a16:creationId xmlns:a16="http://schemas.microsoft.com/office/drawing/2014/main" id="{7834D8B5-776E-143C-E4C9-970533F93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7" name="Graphic 78">
              <a:extLst>
                <a:ext uri="{FF2B5EF4-FFF2-40B4-BE49-F238E27FC236}">
                  <a16:creationId xmlns:a16="http://schemas.microsoft.com/office/drawing/2014/main" id="{8A47B01F-E811-F8E9-38CD-9A4F2DB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aphic 78">
              <a:extLst>
                <a:ext uri="{FF2B5EF4-FFF2-40B4-BE49-F238E27FC236}">
                  <a16:creationId xmlns:a16="http://schemas.microsoft.com/office/drawing/2014/main" id="{6C6F96B8-13E3-3F78-B350-C1A111EF0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3AF18120-1A37-C143-CB1B-F96910183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67760B44-6761-7CC8-D59A-0DF4658405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8C4B8171-3591-9748-D9E8-F767807442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57B18EA7-9ABF-8685-FAEA-0F61357B8C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BC6C329-76AC-E2C2-C303-7954C500D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309" y="3299404"/>
            <a:ext cx="5373355" cy="31424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Goal</a:t>
            </a:r>
            <a:r>
              <a:rPr lang="en-US" dirty="0">
                <a:ea typeface="+mn-lt"/>
                <a:cs typeface="+mn-lt"/>
              </a:rPr>
              <a:t>: Add and remove from the start.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Start with </a:t>
            </a:r>
            <a:r>
              <a:rPr lang="en-US" dirty="0">
                <a:latin typeface="Consolas"/>
              </a:rPr>
              <a:t>["red", "blue"]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 </a:t>
            </a:r>
            <a:r>
              <a:rPr lang="en-US" dirty="0">
                <a:latin typeface="Consolas"/>
                <a:ea typeface="+mn-lt"/>
                <a:cs typeface="+mn-lt"/>
              </a:rPr>
              <a:t>unshift</a:t>
            </a:r>
            <a:r>
              <a:rPr lang="en-US" dirty="0">
                <a:ea typeface="+mn-lt"/>
                <a:cs typeface="+mn-lt"/>
              </a:rPr>
              <a:t> to add </a:t>
            </a:r>
            <a:r>
              <a:rPr lang="en-US" dirty="0">
                <a:latin typeface="Consolas"/>
              </a:rPr>
              <a:t>"green"</a:t>
            </a:r>
            <a:r>
              <a:rPr lang="en-US" dirty="0">
                <a:ea typeface="+mn-lt"/>
                <a:cs typeface="+mn-lt"/>
              </a:rPr>
              <a:t> at the start.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 </a:t>
            </a:r>
            <a:r>
              <a:rPr lang="en-US" dirty="0">
                <a:latin typeface="Consolas"/>
                <a:ea typeface="+mn-lt"/>
                <a:cs typeface="+mn-lt"/>
              </a:rPr>
              <a:t>shift</a:t>
            </a:r>
            <a:r>
              <a:rPr lang="en-US" dirty="0">
                <a:ea typeface="+mn-lt"/>
                <a:cs typeface="+mn-lt"/>
              </a:rPr>
              <a:t> to remove the first item.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Print: </a:t>
            </a:r>
            <a:r>
              <a:rPr lang="en-US" dirty="0">
                <a:latin typeface="Consolas"/>
              </a:rPr>
              <a:t>["blue"]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D2494240-267F-8A7B-A857-A693818035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5980742" y="798552"/>
            <a:ext cx="5654663" cy="5187893"/>
          </a:xfrm>
          <a:prstGeom prst="rect">
            <a:avLst/>
          </a:pr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70E11D73-A2E6-8FB1-F931-FBD62B058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2884"/>
            <a:ext cx="4292956" cy="125511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C64AE4E-A6A8-1713-8C72-6100B8768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91063" y="573641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47FAF59-2B37-6C23-75C8-40397574B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6BCB942-6254-47FC-35B9-D3F88D80C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F310874-DC76-E671-CD1F-DA67EE2AD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Graphic 12">
              <a:extLst>
                <a:ext uri="{FF2B5EF4-FFF2-40B4-BE49-F238E27FC236}">
                  <a16:creationId xmlns:a16="http://schemas.microsoft.com/office/drawing/2014/main" id="{B36B264E-044B-7289-1BAC-E0324B30E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D548C0A1-E4C4-5865-1DFF-CAA338647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15">
              <a:extLst>
                <a:ext uri="{FF2B5EF4-FFF2-40B4-BE49-F238E27FC236}">
                  <a16:creationId xmlns:a16="http://schemas.microsoft.com/office/drawing/2014/main" id="{81BF59AE-2714-40E1-9EEA-0C4B9C217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9426CBD-7887-F856-D6B2-BFEBA65A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71041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B0482-A170-E391-0A2A-1A1A5D03A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E0F8CD6-B335-B3E5-2454-0655EAF77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B8F55D5-BE96-3CE4-9324-172772DD9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36BE8E5-7A45-9040-566E-96EC142B6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0E9FC34-2037-FD3C-9E35-A959DDA64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5DC05FD-7E88-415B-897D-0CD47C623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6AADB295-EDC1-9EFF-4EE3-778D82CAB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F51FDC34-059E-FC6C-C2A0-568B86E75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AFA9250A-7378-2851-C246-265EBCCA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2C86319-2EB2-D300-CBB0-6FE86344E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E2E369C-115E-291A-9DA7-7489F48F2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aphic 78">
            <a:extLst>
              <a:ext uri="{FF2B5EF4-FFF2-40B4-BE49-F238E27FC236}">
                <a16:creationId xmlns:a16="http://schemas.microsoft.com/office/drawing/2014/main" id="{C8B40DD4-BC48-5831-86EF-08F5519F5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5" name="Graphic 78">
              <a:extLst>
                <a:ext uri="{FF2B5EF4-FFF2-40B4-BE49-F238E27FC236}">
                  <a16:creationId xmlns:a16="http://schemas.microsoft.com/office/drawing/2014/main" id="{C8670104-78D8-61B5-6158-C12BF5116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aphic 78">
              <a:extLst>
                <a:ext uri="{FF2B5EF4-FFF2-40B4-BE49-F238E27FC236}">
                  <a16:creationId xmlns:a16="http://schemas.microsoft.com/office/drawing/2014/main" id="{9895189B-7FBD-C070-5644-5129AD1E16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A20B6FDE-DA17-146C-32A1-13A098EFCC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38D9326C-17A5-7579-C4ED-42108BE38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52815F2B-3730-E05C-06FE-3BEEDBDD1C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B1E04D09-A9BE-E54B-3473-649A5BE76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92CA7A9D-51D2-CBDB-332E-2CE14F30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061D1-3263-3C30-AF12-DA4D05739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1" y="976160"/>
            <a:ext cx="4767930" cy="1848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/>
              <a:t>Exercise 5: </a:t>
            </a:r>
            <a:r>
              <a:rPr lang="en-US" sz="3600" b="1" dirty="0">
                <a:ea typeface="+mj-lt"/>
                <a:cs typeface="+mj-lt"/>
              </a:rPr>
              <a:t>Count Items</a:t>
            </a:r>
            <a:endParaRPr lang="en-US" sz="3600" b="1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14B336A-6A78-C0FD-584E-03CDFE812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1" name="Graphic 78">
            <a:extLst>
              <a:ext uri="{FF2B5EF4-FFF2-40B4-BE49-F238E27FC236}">
                <a16:creationId xmlns:a16="http://schemas.microsoft.com/office/drawing/2014/main" id="{58C8B4DD-9625-2CCC-1ABB-78068D100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7" name="Graphic 78">
              <a:extLst>
                <a:ext uri="{FF2B5EF4-FFF2-40B4-BE49-F238E27FC236}">
                  <a16:creationId xmlns:a16="http://schemas.microsoft.com/office/drawing/2014/main" id="{99561D1A-F742-6C26-C1C6-27CCD57BC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aphic 78">
              <a:extLst>
                <a:ext uri="{FF2B5EF4-FFF2-40B4-BE49-F238E27FC236}">
                  <a16:creationId xmlns:a16="http://schemas.microsoft.com/office/drawing/2014/main" id="{359AA411-75D5-C9E1-7E7D-2A740042D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979A38CD-5E22-F350-D416-9EE5230E6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7C8491C3-D21C-286D-6BF5-6847252EA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A717AD27-C470-AC04-F0F1-C7B93E0401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5B66CE90-F967-C37A-794D-BDEAC0770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4A50A8C-5FB0-6EFE-9068-81957453E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309" y="3299404"/>
            <a:ext cx="5373355" cy="31424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Goal</a:t>
            </a:r>
            <a:r>
              <a:rPr lang="en-US" dirty="0">
                <a:ea typeface="+mn-lt"/>
                <a:cs typeface="+mn-lt"/>
              </a:rPr>
              <a:t>: Count specific items in an array.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 </a:t>
            </a:r>
            <a:r>
              <a:rPr lang="en-US" dirty="0">
                <a:latin typeface="Consolas"/>
              </a:rPr>
              <a:t>["apple", "banana", "apple", "</a:t>
            </a:r>
            <a:r>
              <a:rPr lang="en-US" dirty="0">
                <a:latin typeface="Consolas"/>
                <a:ea typeface="+mn-lt"/>
                <a:cs typeface="+mn-lt"/>
              </a:rPr>
              <a:t>orange</a:t>
            </a:r>
            <a:r>
              <a:rPr lang="en-US" dirty="0">
                <a:latin typeface="Consolas"/>
              </a:rPr>
              <a:t>"]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 a </a:t>
            </a:r>
            <a:r>
              <a:rPr lang="en-US" dirty="0">
                <a:latin typeface="Consolas"/>
                <a:ea typeface="+mn-lt"/>
                <a:cs typeface="+mn-lt"/>
              </a:rPr>
              <a:t>for</a:t>
            </a:r>
            <a:r>
              <a:rPr lang="en-US" dirty="0">
                <a:ea typeface="+mn-lt"/>
                <a:cs typeface="+mn-lt"/>
              </a:rPr>
              <a:t> loop to count how many times </a:t>
            </a:r>
            <a:r>
              <a:rPr lang="en-US" dirty="0">
                <a:latin typeface="Consolas"/>
              </a:rPr>
              <a:t>"</a:t>
            </a:r>
            <a:r>
              <a:rPr lang="en-US" dirty="0">
                <a:latin typeface="Consolas"/>
                <a:ea typeface="+mn-lt"/>
                <a:cs typeface="+mn-lt"/>
              </a:rPr>
              <a:t>apple</a:t>
            </a:r>
            <a:r>
              <a:rPr lang="en-US" dirty="0">
                <a:latin typeface="Consolas"/>
              </a:rPr>
              <a:t>"</a:t>
            </a:r>
            <a:r>
              <a:rPr lang="en-US" dirty="0">
                <a:ea typeface="+mn-lt"/>
                <a:cs typeface="+mn-lt"/>
              </a:rPr>
              <a:t> appears.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Print: </a:t>
            </a:r>
            <a:r>
              <a:rPr lang="en-US" dirty="0">
                <a:latin typeface="Consolas"/>
              </a:rPr>
              <a:t>Found apple 2 times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44B1B438-2154-099F-2D2D-81805820ED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5980742" y="798552"/>
            <a:ext cx="5654663" cy="5187893"/>
          </a:xfrm>
          <a:prstGeom prst="rect">
            <a:avLst/>
          </a:pr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F76A0AC-C60E-F670-1ADE-FE7DE32BD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2884"/>
            <a:ext cx="4292956" cy="125511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99EE3C6-3244-82D7-E12B-53F24CB3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91063" y="573641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F503B0E-0AE8-A20A-A43A-415A817AD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DBAED26-7349-DBF2-7CCB-2C16BADAF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52C313B-F3AD-E36C-92A0-905DE465B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Graphic 12">
              <a:extLst>
                <a:ext uri="{FF2B5EF4-FFF2-40B4-BE49-F238E27FC236}">
                  <a16:creationId xmlns:a16="http://schemas.microsoft.com/office/drawing/2014/main" id="{D07A9E94-BE71-E8DD-BAD0-B5336E7A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542C555F-4672-0518-5D30-4C0BBEA34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15">
              <a:extLst>
                <a:ext uri="{FF2B5EF4-FFF2-40B4-BE49-F238E27FC236}">
                  <a16:creationId xmlns:a16="http://schemas.microsoft.com/office/drawing/2014/main" id="{937D3633-DFED-54B3-6B65-E8F2612EB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6C2D0A-9CB0-E396-EAE7-AFCAA5CC7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38600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670DAA-9728-5A64-AB47-6CCC1E7E5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873470A-633D-D306-359E-4930171A7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1AB3FF8-A3CD-47D9-A556-E70BFF22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09F609-BB97-01B3-A19B-93E256F4B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E5FCD96-5767-4FA2-F401-B5642451D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6F632B1-1A1C-44A9-625D-BECB39008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247CD7E0-9D83-E5AD-B331-4EC2B6BB55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E65F1574-30F5-B7A3-AF7F-ED52F77C4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6BAD1015-4EB6-EEAD-B1D6-42385DC58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120F97C-9105-D547-5BA7-3E869400A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AB3F244-6304-AC97-BED1-318693F7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aphic 78">
            <a:extLst>
              <a:ext uri="{FF2B5EF4-FFF2-40B4-BE49-F238E27FC236}">
                <a16:creationId xmlns:a16="http://schemas.microsoft.com/office/drawing/2014/main" id="{B3284588-B4A0-D1B9-C610-2BC6A9E2B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5" name="Graphic 78">
              <a:extLst>
                <a:ext uri="{FF2B5EF4-FFF2-40B4-BE49-F238E27FC236}">
                  <a16:creationId xmlns:a16="http://schemas.microsoft.com/office/drawing/2014/main" id="{38F74A9E-77B9-1CC2-7120-D174825D7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aphic 78">
              <a:extLst>
                <a:ext uri="{FF2B5EF4-FFF2-40B4-BE49-F238E27FC236}">
                  <a16:creationId xmlns:a16="http://schemas.microsoft.com/office/drawing/2014/main" id="{AB6F0FAF-4298-51CD-47FA-2FA67F6BC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974792A-0644-8C5F-883F-E15C5EC5E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3E4BB018-37F6-1024-691F-FB4B4B301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7ED150CD-EA52-C259-71FF-8B5071033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A12997D8-EC19-A2FC-F297-2AE2B81569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29E6C337-C5E7-8411-B541-3F066C800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E4521-F292-6BF1-C5AA-3D274ACCD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1" y="976160"/>
            <a:ext cx="4767930" cy="1848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/>
              <a:t>Bonus: Playlist App</a:t>
            </a:r>
            <a:endParaRPr lang="en-US" sz="3600" i="0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21423ED-FC28-4073-8ECE-685F5327B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1" name="Graphic 78">
            <a:extLst>
              <a:ext uri="{FF2B5EF4-FFF2-40B4-BE49-F238E27FC236}">
                <a16:creationId xmlns:a16="http://schemas.microsoft.com/office/drawing/2014/main" id="{A3934B78-75D0-8ECC-8693-0A5FF73BA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7" name="Graphic 78">
              <a:extLst>
                <a:ext uri="{FF2B5EF4-FFF2-40B4-BE49-F238E27FC236}">
                  <a16:creationId xmlns:a16="http://schemas.microsoft.com/office/drawing/2014/main" id="{8E8D0EE7-9867-85E2-B7B7-5D7CA724F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aphic 78">
              <a:extLst>
                <a:ext uri="{FF2B5EF4-FFF2-40B4-BE49-F238E27FC236}">
                  <a16:creationId xmlns:a16="http://schemas.microsoft.com/office/drawing/2014/main" id="{A43A74C7-A44A-85C0-F46E-D873A9AB1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5F102242-37C2-8B36-3546-032B4270A2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3270F768-134F-9578-EDF0-53F15585B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E6D604FB-355D-689B-3FFC-0E2C0562A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5BC22F70-1FF9-2AD6-98AD-CF9A965E9D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7C86BB3-1AF4-2A7B-B891-C8932EB97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309" y="3299404"/>
            <a:ext cx="5373355" cy="314240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>
                <a:ea typeface="+mn-lt"/>
                <a:cs typeface="+mn-lt"/>
              </a:rPr>
              <a:t>Goal</a:t>
            </a:r>
            <a:r>
              <a:rPr lang="en-US" dirty="0">
                <a:ea typeface="+mn-lt"/>
                <a:cs typeface="+mn-lt"/>
              </a:rPr>
              <a:t>: Build a playlist app script.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Create an array with 3 song names.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Add a new song with </a:t>
            </a:r>
            <a:r>
              <a:rPr lang="en-US" dirty="0">
                <a:latin typeface="Consolas"/>
                <a:ea typeface="+mn-lt"/>
                <a:cs typeface="+mn-lt"/>
              </a:rPr>
              <a:t>push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Remove the first song with </a:t>
            </a:r>
            <a:r>
              <a:rPr lang="en-US" dirty="0">
                <a:latin typeface="Consolas"/>
              </a:rPr>
              <a:t>shift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 a </a:t>
            </a:r>
            <a:r>
              <a:rPr lang="en-US" dirty="0">
                <a:latin typeface="Consolas"/>
                <a:ea typeface="+mn-lt"/>
                <a:cs typeface="+mn-lt"/>
              </a:rPr>
              <a:t>for</a:t>
            </a:r>
            <a:r>
              <a:rPr lang="en-US" dirty="0">
                <a:ea typeface="+mn-lt"/>
                <a:cs typeface="+mn-lt"/>
              </a:rPr>
              <a:t> loop to print the playlist with numbers (e.g., </a:t>
            </a:r>
            <a:r>
              <a:rPr lang="en-US" dirty="0">
                <a:latin typeface="Consolas"/>
                <a:ea typeface="+mn-lt"/>
                <a:cs typeface="+mn-lt"/>
              </a:rPr>
              <a:t>1. Song Name</a:t>
            </a:r>
            <a:r>
              <a:rPr lang="en-US" dirty="0">
                <a:ea typeface="+mn-lt"/>
                <a:cs typeface="+mn-lt"/>
              </a:rPr>
              <a:t>).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Bonus: Add a song with </a:t>
            </a:r>
            <a:r>
              <a:rPr lang="en-US" dirty="0">
                <a:latin typeface="Consolas"/>
              </a:rPr>
              <a:t>unshift</a:t>
            </a:r>
            <a:r>
              <a:rPr lang="en-US" dirty="0">
                <a:ea typeface="+mn-lt"/>
                <a:cs typeface="+mn-lt"/>
              </a:rPr>
              <a:t> and print again.</a:t>
            </a:r>
          </a:p>
          <a:p>
            <a:endParaRPr lang="en-US" dirty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F4B6F9A3-4789-658F-AF27-17FE611CAF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5980742" y="798552"/>
            <a:ext cx="5654663" cy="5187893"/>
          </a:xfrm>
          <a:prstGeom prst="rect">
            <a:avLst/>
          </a:pr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65E1187-18BE-B028-A0E1-4D0EA810C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2884"/>
            <a:ext cx="4292956" cy="125511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7C2C5E-AFA1-AB2C-43F1-F574A11EC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91063" y="573641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8954D8E-A0F7-F8CE-15E8-FC79186A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CD530E5-A4B2-C998-BEA3-1C8AEA5A0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4C874C7-A18A-3D0A-91C0-269A8A817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Graphic 12">
              <a:extLst>
                <a:ext uri="{FF2B5EF4-FFF2-40B4-BE49-F238E27FC236}">
                  <a16:creationId xmlns:a16="http://schemas.microsoft.com/office/drawing/2014/main" id="{3B153751-1BEA-1A2B-0C55-54A65B2FE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AC9D085E-9012-5E3D-71E7-11F73769E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15">
              <a:extLst>
                <a:ext uri="{FF2B5EF4-FFF2-40B4-BE49-F238E27FC236}">
                  <a16:creationId xmlns:a16="http://schemas.microsoft.com/office/drawing/2014/main" id="{CC9CF911-2523-AAAE-9C63-EACFAD1DC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1591B66-29CC-2DA2-B68F-27BDB81C9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6902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1E6191-29D4-FAC4-F0DE-CE3B091BA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2" name="Rectangle 271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4C94B-0B9D-9864-DD43-C77F812D2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5557608" cy="19783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0">
                <a:ea typeface="+mj-lt"/>
                <a:cs typeface="+mj-lt"/>
              </a:rPr>
              <a:t>Accessing Items (Indexing)</a:t>
            </a:r>
            <a:r>
              <a:rPr lang="en-US" i="0">
                <a:ea typeface="+mj-lt"/>
                <a:cs typeface="+mj-lt"/>
              </a:rPr>
              <a:t>:</a:t>
            </a:r>
            <a:endParaRPr lang="en-US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E9B84AB2-AD5B-360E-F462-167C5FD9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108" y="3759252"/>
            <a:ext cx="7096593" cy="3093364"/>
          </a:xfrm>
          <a:prstGeom prst="rect">
            <a:avLst/>
          </a:prstGeom>
        </p:spPr>
      </p:pic>
      <p:grpSp>
        <p:nvGrpSpPr>
          <p:cNvPr id="27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77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7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48F8D1A-A9F7-3F46-FD42-E1B3E50C3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314" y="1899728"/>
            <a:ext cx="10010123" cy="3308942"/>
          </a:xfrm>
          <a:prstGeom prst="rect">
            <a:avLst/>
          </a:prstGeom>
        </p:spPr>
      </p:pic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0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1666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C596A-1CBF-3CD8-F238-16BC27843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>
            <a:normAutofit/>
          </a:bodyPr>
          <a:lstStyle/>
          <a:p>
            <a:r>
              <a:rPr lang="en-US" dirty="0"/>
              <a:t>What's the difference between </a:t>
            </a:r>
            <a:br>
              <a:rPr lang="en-US" dirty="0"/>
            </a:br>
            <a:r>
              <a:rPr lang="en-US" dirty="0"/>
              <a:t>pop() &amp; shift()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Content Placeholder 3" descr="Qna chat bubble icon vector design | Premium Vector">
            <a:extLst>
              <a:ext uri="{FF2B5EF4-FFF2-40B4-BE49-F238E27FC236}">
                <a16:creationId xmlns:a16="http://schemas.microsoft.com/office/drawing/2014/main" id="{D3ACDC4E-246E-D051-8268-DC809BA4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42" y="565167"/>
            <a:ext cx="5654663" cy="5654663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2884"/>
            <a:ext cx="4292956" cy="125511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91063" y="573641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265622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C9B56A-0DE7-70EC-FB1E-B6A59B2F9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35281-35DB-4C26-F327-56BF8011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What's the difference between </a:t>
            </a:r>
            <a:br>
              <a:rPr lang="en-US" dirty="0"/>
            </a:br>
            <a:r>
              <a:rPr lang="en-US" dirty="0"/>
              <a:t>pop() &amp; shift()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1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2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2C106AE-4D11-65BD-4258-A8176E6108A8}"/>
              </a:ext>
            </a:extLst>
          </p:cNvPr>
          <p:cNvSpPr txBox="1"/>
          <p:nvPr/>
        </p:nvSpPr>
        <p:spPr>
          <a:xfrm>
            <a:off x="517871" y="3299404"/>
            <a:ext cx="4767930" cy="27457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/>
              <a:t>pop() removes the </a:t>
            </a:r>
            <a:r>
              <a:rPr lang="en-US" sz="2000" b="1" dirty="0"/>
              <a:t>last</a:t>
            </a:r>
            <a:r>
              <a:rPr lang="en-US" sz="2000" dirty="0"/>
              <a:t> item. 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/>
              <a:t>shift() removes the </a:t>
            </a:r>
            <a:r>
              <a:rPr lang="en-US" sz="2000" b="1" dirty="0"/>
              <a:t>first</a:t>
            </a:r>
            <a:r>
              <a:rPr lang="en-US" sz="2000" dirty="0"/>
              <a:t> item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2000"/>
          </a:p>
        </p:txBody>
      </p:sp>
      <p:pic>
        <p:nvPicPr>
          <p:cNvPr id="4" name="Content Placeholder 3" descr="Qna chat bubble icon vector design | Premium Vector">
            <a:extLst>
              <a:ext uri="{FF2B5EF4-FFF2-40B4-BE49-F238E27FC236}">
                <a16:creationId xmlns:a16="http://schemas.microsoft.com/office/drawing/2014/main" id="{13E858C5-FDAE-E248-5FCC-B959932D6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42" y="565167"/>
            <a:ext cx="5654663" cy="5654663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2884"/>
            <a:ext cx="4292956" cy="125511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91063" y="573641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5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4E1ECEF-FFEF-2CF5-8260-BE16FA55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5499" y="3910991"/>
            <a:ext cx="5808424" cy="36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3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58272E-565D-6933-1C0A-67FAAFCF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FFFFC8C-BD46-171E-14A0-A082B2A8B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A4356-FBDC-CAA7-71E9-DC5CD8604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>
            <a:normAutofit/>
          </a:bodyPr>
          <a:lstStyle/>
          <a:p>
            <a:r>
              <a:rPr lang="en-US" dirty="0"/>
              <a:t>What does </a:t>
            </a:r>
            <a:r>
              <a:rPr lang="en-US" dirty="0" err="1"/>
              <a:t>indexOf</a:t>
            </a:r>
            <a:r>
              <a:rPr lang="en-US" dirty="0"/>
              <a:t>() return 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CB9CA2-D1E7-95A1-B64D-F541FE37C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Graphic 78">
            <a:extLst>
              <a:ext uri="{FF2B5EF4-FFF2-40B4-BE49-F238E27FC236}">
                <a16:creationId xmlns:a16="http://schemas.microsoft.com/office/drawing/2014/main" id="{4113F34B-366C-B62D-9709-288BF9C94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" name="Graphic 78">
              <a:extLst>
                <a:ext uri="{FF2B5EF4-FFF2-40B4-BE49-F238E27FC236}">
                  <a16:creationId xmlns:a16="http://schemas.microsoft.com/office/drawing/2014/main" id="{90DCF7FF-5459-E5BD-6048-ECD4B611D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aphic 78">
              <a:extLst>
                <a:ext uri="{FF2B5EF4-FFF2-40B4-BE49-F238E27FC236}">
                  <a16:creationId xmlns:a16="http://schemas.microsoft.com/office/drawing/2014/main" id="{4A85AF61-8961-610B-5CBE-0BBA5F8F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EF17C368-9242-B156-3397-687EB4FB8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22D700C8-2AD8-1474-9873-0C5DD4982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04BA90AC-F4E1-3D28-D73C-B1F60FD0B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EB80692F-1DFB-6300-9A55-F616B21DEC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Content Placeholder 3" descr="Qna chat bubble icon vector design | Premium Vector">
            <a:extLst>
              <a:ext uri="{FF2B5EF4-FFF2-40B4-BE49-F238E27FC236}">
                <a16:creationId xmlns:a16="http://schemas.microsoft.com/office/drawing/2014/main" id="{6E1D7451-34B6-1F18-BCE3-436E3A37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42" y="565167"/>
            <a:ext cx="5654663" cy="5654663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4FCC94A-47E2-7352-0C2E-B48C8CA4E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2884"/>
            <a:ext cx="4292956" cy="125511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244AB2-32AF-38E7-5F50-4323B78C3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91063" y="573641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6A5477B-10FC-7CC3-2237-4CEB6EDA7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B860EF-98B1-1224-743C-6C576AC8D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582ED4-948E-A26A-309F-12DE47CD8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Graphic 12">
              <a:extLst>
                <a:ext uri="{FF2B5EF4-FFF2-40B4-BE49-F238E27FC236}">
                  <a16:creationId xmlns:a16="http://schemas.microsoft.com/office/drawing/2014/main" id="{1063C9EE-D259-7278-471E-558109384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77FBA504-3ADF-287B-8468-FEA04075E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0B86B323-89A5-42FA-4D79-DD76132AC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9D589F7-0F5E-0E8D-5150-D54081BA2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266697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30022B-4694-AE44-3019-CB8768003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C7709-4653-D51F-52DA-362E5EF0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What does </a:t>
            </a:r>
            <a:r>
              <a:rPr lang="en-US" dirty="0" err="1"/>
              <a:t>indexOf</a:t>
            </a:r>
            <a:r>
              <a:rPr lang="en-US" dirty="0"/>
              <a:t>() return ?</a:t>
            </a:r>
          </a:p>
          <a:p>
            <a:endParaRPr lang="en-US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7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8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DC212F7-5047-A522-1110-6E56A01ECA01}"/>
              </a:ext>
            </a:extLst>
          </p:cNvPr>
          <p:cNvSpPr txBox="1"/>
          <p:nvPr/>
        </p:nvSpPr>
        <p:spPr>
          <a:xfrm>
            <a:off x="517871" y="3299404"/>
            <a:ext cx="4767930" cy="27457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indexOf()</a:t>
            </a:r>
            <a:r>
              <a:rPr lang="en-US" sz="2000"/>
              <a:t> tells you </a:t>
            </a:r>
            <a:r>
              <a:rPr lang="en-US" sz="2000" b="1"/>
              <a:t>where</a:t>
            </a:r>
            <a:r>
              <a:rPr lang="en-US" sz="2000"/>
              <a:t> (at which index) a certain value appears in an array.</a:t>
            </a:r>
            <a:br>
              <a:rPr lang="en-US" sz="2000"/>
            </a:br>
            <a:endParaRPr lang="en-US" sz="200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If the value is found, it returns the </a:t>
            </a:r>
            <a:r>
              <a:rPr lang="en-US" sz="2000" b="1" dirty="0"/>
              <a:t>index number</a:t>
            </a:r>
            <a:r>
              <a:rPr lang="en-US" sz="2000" dirty="0"/>
              <a:t> (starting from 0).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/>
              <a:t> If the value is </a:t>
            </a:r>
            <a:r>
              <a:rPr lang="en-US" sz="2000" b="1"/>
              <a:t>not</a:t>
            </a:r>
            <a:r>
              <a:rPr lang="en-US" sz="2000"/>
              <a:t> found, it returns </a:t>
            </a:r>
            <a:r>
              <a:rPr lang="en-US" sz="2000" b="1"/>
              <a:t>-1</a:t>
            </a:r>
            <a:r>
              <a:rPr lang="en-US" sz="2000"/>
              <a:t>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Content Placeholder 3" descr="Qna chat bubble icon vector design | Premium Vector">
            <a:extLst>
              <a:ext uri="{FF2B5EF4-FFF2-40B4-BE49-F238E27FC236}">
                <a16:creationId xmlns:a16="http://schemas.microsoft.com/office/drawing/2014/main" id="{E78DBD37-8A2B-C61C-3AA0-368B0409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2"/>
          <a:stretch>
            <a:fillRect/>
          </a:stretch>
        </p:blipFill>
        <p:spPr>
          <a:xfrm>
            <a:off x="5980742" y="565167"/>
            <a:ext cx="5654663" cy="5654663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4951350"/>
            <a:ext cx="4292956" cy="1927671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1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3460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6F5D14-A845-9ECF-D5C7-174AE313B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235E3-0B96-D083-3CA0-ABDDDACAC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2"/>
            <a:ext cx="5512288" cy="17393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Example: Found in the Array</a:t>
            </a:r>
          </a:p>
        </p:txBody>
      </p:sp>
      <p:grpSp>
        <p:nvGrpSpPr>
          <p:cNvPr id="91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2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4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DC9A399-F3FB-4E59-5D0E-00E20AC52496}"/>
              </a:ext>
            </a:extLst>
          </p:cNvPr>
          <p:cNvSpPr txBox="1"/>
          <p:nvPr/>
        </p:nvSpPr>
        <p:spPr>
          <a:xfrm>
            <a:off x="6444040" y="1114691"/>
            <a:ext cx="4159233" cy="13962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"banana" is at position </a:t>
            </a:r>
            <a:r>
              <a:rPr lang="en-US" sz="2400" b="1" dirty="0"/>
              <a:t>1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(0-based index), so that's what we get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 descr="A computer code with text on it&#10;&#10;AI-generated content may be incorrect.">
            <a:extLst>
              <a:ext uri="{FF2B5EF4-FFF2-40B4-BE49-F238E27FC236}">
                <a16:creationId xmlns:a16="http://schemas.microsoft.com/office/drawing/2014/main" id="{59AE2CD0-8B3B-FEEC-D441-FC791177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650" b="11040"/>
          <a:stretch>
            <a:fillRect/>
          </a:stretch>
        </p:blipFill>
        <p:spPr>
          <a:xfrm>
            <a:off x="20" y="2865265"/>
            <a:ext cx="12191980" cy="399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68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F4F77-EF40-4619-1922-20F2305AE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3F3CB-2F3B-BB61-1E2A-C33798E81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2"/>
            <a:ext cx="5512288" cy="17393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Example: Not Found in the Array</a:t>
            </a:r>
          </a:p>
        </p:txBody>
      </p:sp>
      <p:grpSp>
        <p:nvGrpSpPr>
          <p:cNvPr id="104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05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7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EDF5F2B-BD74-FBCB-DFEA-F9E3DEFAFBFC}"/>
              </a:ext>
            </a:extLst>
          </p:cNvPr>
          <p:cNvSpPr txBox="1"/>
          <p:nvPr/>
        </p:nvSpPr>
        <p:spPr>
          <a:xfrm>
            <a:off x="6444040" y="1114691"/>
            <a:ext cx="4159233" cy="13962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"grapes" doesn’t exist in the array — so </a:t>
            </a:r>
            <a:r>
              <a:rPr lang="en-US" sz="2400" err="1"/>
              <a:t>indexOf</a:t>
            </a:r>
            <a:r>
              <a:rPr lang="en-US" sz="2400" dirty="0"/>
              <a:t>() returns -1</a:t>
            </a: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 descr="A computer code with text on it&#10;&#10;AI-generated content may be incorrect.">
            <a:extLst>
              <a:ext uri="{FF2B5EF4-FFF2-40B4-BE49-F238E27FC236}">
                <a16:creationId xmlns:a16="http://schemas.microsoft.com/office/drawing/2014/main" id="{68EAD94C-7608-DCD0-14B0-66CEF503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753" b="10937"/>
          <a:stretch>
            <a:fillRect/>
          </a:stretch>
        </p:blipFill>
        <p:spPr>
          <a:xfrm>
            <a:off x="20" y="2865265"/>
            <a:ext cx="12191980" cy="399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517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69E40A-9071-D49F-C226-992363E5F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8A93CDA-CBFF-69C0-681D-62CD59B4A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FAA90-AA1E-27E9-D455-1F1121154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24" y="976160"/>
            <a:ext cx="5435985" cy="1848734"/>
          </a:xfrm>
        </p:spPr>
        <p:txBody>
          <a:bodyPr>
            <a:normAutofit/>
          </a:bodyPr>
          <a:lstStyle/>
          <a:p>
            <a:r>
              <a:rPr lang="en-US" dirty="0"/>
              <a:t>What happened if I "delete" an Array item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EB2CF4-60FD-6EC9-E7A9-5307DB8F6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Graphic 78">
            <a:extLst>
              <a:ext uri="{FF2B5EF4-FFF2-40B4-BE49-F238E27FC236}">
                <a16:creationId xmlns:a16="http://schemas.microsoft.com/office/drawing/2014/main" id="{C483A98E-C95B-6FF4-67B3-31903BEA0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" name="Graphic 78">
              <a:extLst>
                <a:ext uri="{FF2B5EF4-FFF2-40B4-BE49-F238E27FC236}">
                  <a16:creationId xmlns:a16="http://schemas.microsoft.com/office/drawing/2014/main" id="{AE2A77F5-6CD5-1E54-6630-AC2E75491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aphic 78">
              <a:extLst>
                <a:ext uri="{FF2B5EF4-FFF2-40B4-BE49-F238E27FC236}">
                  <a16:creationId xmlns:a16="http://schemas.microsoft.com/office/drawing/2014/main" id="{92156485-DC36-7F78-07B4-7607DFF1F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C132FBE3-7FF8-8141-2E1F-41618F17D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5D309671-17BA-2497-0552-E9A3728094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0AE59B9B-7495-89C8-8F49-AB8E0A732F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D18D8ED9-2886-1164-BF96-9F8D581C07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Content Placeholder 3" descr="Qna chat bubble icon vector design | Premium Vector">
            <a:extLst>
              <a:ext uri="{FF2B5EF4-FFF2-40B4-BE49-F238E27FC236}">
                <a16:creationId xmlns:a16="http://schemas.microsoft.com/office/drawing/2014/main" id="{51A73F37-1EDC-01E2-21BF-F776930BA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42" y="565167"/>
            <a:ext cx="5654663" cy="5654663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C27EE95-895E-3181-A66B-A0AB4F3A9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2884"/>
            <a:ext cx="4292956" cy="125511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99B97B-B38B-A4D5-F906-0F5498BAA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91063" y="573641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D759EC1-402D-1382-57B7-0ABFA4C9F5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1E9FAAB-A83E-BBDD-8907-BCB0A1651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A627D77-2EE7-87EF-8D0F-71542DF4F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Graphic 12">
              <a:extLst>
                <a:ext uri="{FF2B5EF4-FFF2-40B4-BE49-F238E27FC236}">
                  <a16:creationId xmlns:a16="http://schemas.microsoft.com/office/drawing/2014/main" id="{9FAFC519-C934-3DB7-3C2D-6E4D7CB99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09EC7D9E-2DD8-8575-7900-021372B72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3B2CC9C4-C2F3-8C4B-CA3C-73C7694C2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026E31F-5B9B-FD86-D4C4-FAFEFC6C0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33597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D117B5-4205-8C19-4262-ED3C829BB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63A16-5773-183E-57D5-00683E461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2"/>
            <a:ext cx="5512288" cy="17393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happened if I "delete" an Array item</a:t>
            </a:r>
          </a:p>
        </p:txBody>
      </p:sp>
      <p:grpSp>
        <p:nvGrpSpPr>
          <p:cNvPr id="65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6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8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611578E-8A35-0879-18BA-D0130E5D53C0}"/>
              </a:ext>
            </a:extLst>
          </p:cNvPr>
          <p:cNvSpPr txBox="1"/>
          <p:nvPr/>
        </p:nvSpPr>
        <p:spPr>
          <a:xfrm>
            <a:off x="6444040" y="1114691"/>
            <a:ext cx="4159233" cy="13962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/>
              <a:t>The item is removed, but the spot remains empty (undefined), and length stays the same.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2000"/>
          </a:p>
        </p:txBody>
      </p:sp>
      <p:pic>
        <p:nvPicPr>
          <p:cNvPr id="4" name="Content Placeholder 3" descr="Qna chat bubble icon vector design | Premium Vector">
            <a:extLst>
              <a:ext uri="{FF2B5EF4-FFF2-40B4-BE49-F238E27FC236}">
                <a16:creationId xmlns:a16="http://schemas.microsoft.com/office/drawing/2014/main" id="{FFC1B4F7-C718-5C57-7B3D-4AA49DE4A4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79" r="1" b="19540"/>
          <a:stretch>
            <a:fillRect/>
          </a:stretch>
        </p:blipFill>
        <p:spPr>
          <a:xfrm>
            <a:off x="6067996" y="2865265"/>
            <a:ext cx="6110356" cy="3988907"/>
          </a:xfrm>
          <a:prstGeom prst="rect">
            <a:avLst/>
          </a:prstGeom>
        </p:spPr>
      </p:pic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C15C9C9-87A6-8C92-A3CE-659E760F79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62" r="1" b="1"/>
          <a:stretch>
            <a:fillRect/>
          </a:stretch>
        </p:blipFill>
        <p:spPr>
          <a:xfrm>
            <a:off x="-361728" y="2332909"/>
            <a:ext cx="6914109" cy="452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667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5ADDA-AFEC-7065-8D52-B208BE758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62A70-3BC0-8732-7151-D3C7A9135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2"/>
            <a:ext cx="5512288" cy="17393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Can an Array hold different types</a:t>
            </a:r>
          </a:p>
        </p:txBody>
      </p:sp>
      <p:grpSp>
        <p:nvGrpSpPr>
          <p:cNvPr id="84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5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7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23774C-D337-BD46-6E72-32B4B522F3E4}"/>
              </a:ext>
            </a:extLst>
          </p:cNvPr>
          <p:cNvSpPr txBox="1"/>
          <p:nvPr/>
        </p:nvSpPr>
        <p:spPr>
          <a:xfrm>
            <a:off x="6444040" y="1114691"/>
            <a:ext cx="4159233" cy="13962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/>
              <a:t>JavaScript arrays can hold </a:t>
            </a:r>
            <a:r>
              <a:rPr lang="en-US" sz="2000" b="1"/>
              <a:t>mixed types</a:t>
            </a:r>
            <a:r>
              <a:rPr lang="en-US" sz="2000"/>
              <a:t>—strings, numbers, booleans, even other arrays.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F0A55-ACBB-0FEE-8E0E-400436343E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07"/>
          <a:stretch>
            <a:fillRect/>
          </a:stretch>
        </p:blipFill>
        <p:spPr>
          <a:xfrm>
            <a:off x="20" y="2865265"/>
            <a:ext cx="12191980" cy="399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74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2BC259-F2FF-253F-710F-50600C02E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6408CBC-78CD-1C5F-4D16-EFE191552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497D9-466D-5D86-9080-5D8C16FE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24" y="976160"/>
            <a:ext cx="5435985" cy="1848734"/>
          </a:xfrm>
        </p:spPr>
        <p:txBody>
          <a:bodyPr>
            <a:normAutofit/>
          </a:bodyPr>
          <a:lstStyle/>
          <a:p>
            <a:r>
              <a:rPr lang="en-US" dirty="0"/>
              <a:t>How to add something at the Start?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5A87F89-D0AD-4DDA-F39A-7C14D410A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Graphic 78">
            <a:extLst>
              <a:ext uri="{FF2B5EF4-FFF2-40B4-BE49-F238E27FC236}">
                <a16:creationId xmlns:a16="http://schemas.microsoft.com/office/drawing/2014/main" id="{DC2B86B1-C7D6-1462-B027-307B46458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" name="Graphic 78">
              <a:extLst>
                <a:ext uri="{FF2B5EF4-FFF2-40B4-BE49-F238E27FC236}">
                  <a16:creationId xmlns:a16="http://schemas.microsoft.com/office/drawing/2014/main" id="{774ED3BC-5DDC-068C-D68B-EFD2178A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aphic 78">
              <a:extLst>
                <a:ext uri="{FF2B5EF4-FFF2-40B4-BE49-F238E27FC236}">
                  <a16:creationId xmlns:a16="http://schemas.microsoft.com/office/drawing/2014/main" id="{97CF5A1A-E989-BE8F-D428-FB4314D53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5CA28653-C970-6105-D857-F2EBC15B7B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322C3691-5463-6D01-96B3-A89B43149F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CD2425DD-758F-0E4B-DBB3-723CCD868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D6419DC9-CB46-5DB6-88E4-C63DC73463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Content Placeholder 3" descr="Qna chat bubble icon vector design | Premium Vector">
            <a:extLst>
              <a:ext uri="{FF2B5EF4-FFF2-40B4-BE49-F238E27FC236}">
                <a16:creationId xmlns:a16="http://schemas.microsoft.com/office/drawing/2014/main" id="{E9A761F8-263E-CE14-1DF3-75C4FA6DA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42" y="565167"/>
            <a:ext cx="5654663" cy="5654663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CC34D22-189F-AAEB-2667-3D8896761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2884"/>
            <a:ext cx="4292956" cy="125511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E312DCB-1B9F-FDFE-89A4-E3C96056B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91063" y="573641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8D03259-769E-6D68-E586-79406CBDD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D5A7D9D-8EB4-696F-F221-885D8E739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94CDC5D-5C85-5C01-491E-D1D711A72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Graphic 12">
              <a:extLst>
                <a:ext uri="{FF2B5EF4-FFF2-40B4-BE49-F238E27FC236}">
                  <a16:creationId xmlns:a16="http://schemas.microsoft.com/office/drawing/2014/main" id="{C5229EE1-CE2C-E3F2-719E-DDF19BBC7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7A3ADDB9-4A95-D0DB-A893-2EEB1E94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D5678882-286C-4A12-900E-31500739B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5CA26B8-D779-4FE1-8969-DDC1C9735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1766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FB688-3DE5-C5D7-19DB-2CFDE486C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Freeform: Shape 331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38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3" name="Freeform: Shape 342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45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6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48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53" name="Rectangle 352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1AD66-1B5B-9602-49B6-668A1A514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718" y="4278637"/>
            <a:ext cx="5512288" cy="18974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/>
              <a:t>Array Length</a:t>
            </a:r>
            <a:r>
              <a:rPr lang="en-US" sz="3600"/>
              <a:t>:</a:t>
            </a:r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06EFF1FA-6C49-051A-9636-944B577F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794" r="1" b="9800"/>
          <a:stretch>
            <a:fillRect/>
          </a:stretch>
        </p:blipFill>
        <p:spPr>
          <a:xfrm>
            <a:off x="555170" y="481586"/>
            <a:ext cx="11087101" cy="3431928"/>
          </a:xfrm>
          <a:prstGeom prst="rect">
            <a:avLst/>
          </a:prstGeom>
        </p:spPr>
      </p:pic>
      <p:grpSp>
        <p:nvGrpSpPr>
          <p:cNvPr id="355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2786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6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7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8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748F139-2FF4-D8E0-6FE1-7F27E7882C7B}"/>
              </a:ext>
            </a:extLst>
          </p:cNvPr>
          <p:cNvSpPr txBox="1"/>
          <p:nvPr/>
        </p:nvSpPr>
        <p:spPr>
          <a:xfrm>
            <a:off x="6444040" y="4544915"/>
            <a:ext cx="5198232" cy="16273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/>
              <a:t>The number of items in the array:</a:t>
            </a:r>
            <a:endParaRPr lang="en-US" sz="2000"/>
          </a:p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635524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C35881-9A14-33C3-9D68-CDA95ABA0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D5E56-4D60-A7AF-3607-E96936DC1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2"/>
            <a:ext cx="5512288" cy="17393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to add something at the Start? </a:t>
            </a:r>
          </a:p>
        </p:txBody>
      </p:sp>
      <p:grpSp>
        <p:nvGrpSpPr>
          <p:cNvPr id="39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0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0DC3FBA-F3E2-EC63-3238-7AD53C29421B}"/>
              </a:ext>
            </a:extLst>
          </p:cNvPr>
          <p:cNvSpPr txBox="1"/>
          <p:nvPr/>
        </p:nvSpPr>
        <p:spPr>
          <a:xfrm>
            <a:off x="6444040" y="1114691"/>
            <a:ext cx="4159233" cy="13962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400" dirty="0"/>
              <a:t>Use unshift() to add an item at the </a:t>
            </a:r>
            <a:r>
              <a:rPr lang="en-US" sz="2400" b="1" dirty="0"/>
              <a:t>beginning</a:t>
            </a:r>
            <a:r>
              <a:rPr lang="en-US" sz="2400" dirty="0"/>
              <a:t> of the array.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2400" dirty="0"/>
          </a:p>
        </p:txBody>
      </p:sp>
      <p:pic>
        <p:nvPicPr>
          <p:cNvPr id="4" name="Content Placeholder 3" descr="Qna chat bubble icon vector design | Premium Vector">
            <a:extLst>
              <a:ext uri="{FF2B5EF4-FFF2-40B4-BE49-F238E27FC236}">
                <a16:creationId xmlns:a16="http://schemas.microsoft.com/office/drawing/2014/main" id="{E13EF6C1-B607-B348-5CDB-102B50B05F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79" r="1" b="19540"/>
          <a:stretch>
            <a:fillRect/>
          </a:stretch>
        </p:blipFill>
        <p:spPr>
          <a:xfrm>
            <a:off x="6067996" y="2865265"/>
            <a:ext cx="6110356" cy="3988907"/>
          </a:xfrm>
          <a:prstGeom prst="rect">
            <a:avLst/>
          </a:prstGeom>
        </p:spPr>
      </p:pic>
      <p:pic>
        <p:nvPicPr>
          <p:cNvPr id="5" name="Picture 4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5D13DEF9-1E98-F77D-9924-B9E9E267FA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803" r="1" b="3103"/>
          <a:stretch>
            <a:fillRect/>
          </a:stretch>
        </p:blipFill>
        <p:spPr>
          <a:xfrm>
            <a:off x="-351290" y="3063594"/>
            <a:ext cx="6903671" cy="451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469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55E1C3-ACF8-50FC-0316-351A3774A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cap Images – Browse 7,169 Stock Photos, Vectors, and Video | Adobe Stock">
            <a:extLst>
              <a:ext uri="{FF2B5EF4-FFF2-40B4-BE49-F238E27FC236}">
                <a16:creationId xmlns:a16="http://schemas.microsoft.com/office/drawing/2014/main" id="{8BAAE60D-944C-800A-6699-BB43E0EC52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4255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565756F-B774-4E01-3DB7-4CCB6E4A1B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94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A6782-6E87-9C26-2C88-0B5216B9F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717" y="787068"/>
            <a:ext cx="4950173" cy="14550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Recap...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5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7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85C27FF2-AA39-999E-8802-24D36D86A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574" y="2796427"/>
            <a:ext cx="5738566" cy="32091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Arrays</a:t>
            </a:r>
            <a:r>
              <a:rPr lang="en-US" sz="1800" dirty="0"/>
              <a:t>: Lists to store items (like ["apple", "banana"]).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Indexing</a:t>
            </a:r>
            <a:r>
              <a:rPr lang="en-US" sz="1800" dirty="0"/>
              <a:t>: Get items with array[0] (starts at 0).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Length</a:t>
            </a:r>
            <a:r>
              <a:rPr lang="en-US" sz="1800" dirty="0"/>
              <a:t>: Use </a:t>
            </a:r>
            <a:r>
              <a:rPr lang="en-US" sz="1800" dirty="0" err="1"/>
              <a:t>array.length</a:t>
            </a:r>
            <a:r>
              <a:rPr lang="en-US" sz="1800" dirty="0"/>
              <a:t> to know how many items.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Methods</a:t>
            </a:r>
            <a:r>
              <a:rPr lang="en-US" sz="1800" dirty="0"/>
              <a:t>: push, pop, shift, unshift to change arrays.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Looping</a:t>
            </a:r>
            <a:r>
              <a:rPr lang="en-US" sz="1800" dirty="0"/>
              <a:t>: Use for or while to go through arrays.</a:t>
            </a: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4" name="Picture 13" descr="Small tree">
            <a:extLst>
              <a:ext uri="{FF2B5EF4-FFF2-40B4-BE49-F238E27FC236}">
                <a16:creationId xmlns:a16="http://schemas.microsoft.com/office/drawing/2014/main" id="{F4FC6895-3DB0-6FD5-ED0D-E301A5A4B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 contrast="-33000"/>
                    </a14:imgEffect>
                  </a14:imgLayer>
                </a14:imgProps>
              </a:ext>
            </a:extLst>
          </a:blip>
          <a:srcRect l="8999" r="25078" b="1"/>
          <a:stretch>
            <a:fillRect/>
          </a:stretch>
        </p:blipFill>
        <p:spPr>
          <a:xfrm>
            <a:off x="6002404" y="564012"/>
            <a:ext cx="5606888" cy="5677185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5B4F0F5-BE58-4EC0-B650-A71A0743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700C1F5-B637-45FE-96CC-270D263A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3DA22C9-3830-4323-9087-6D7C1E6AA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5AC4DA9-FD16-4055-8D2D-95D615C03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BA7D58E-9AB5-4B54-A635-2E86BEC7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8" name="Graphic 12">
              <a:extLst>
                <a:ext uri="{FF2B5EF4-FFF2-40B4-BE49-F238E27FC236}">
                  <a16:creationId xmlns:a16="http://schemas.microsoft.com/office/drawing/2014/main" id="{B7D72779-BBD2-4D64-B6B1-E052E227E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Graphic 15">
              <a:extLst>
                <a:ext uri="{FF2B5EF4-FFF2-40B4-BE49-F238E27FC236}">
                  <a16:creationId xmlns:a16="http://schemas.microsoft.com/office/drawing/2014/main" id="{569BD34C-BFEF-4FB1-A094-2D9E687C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Graphic 15">
              <a:extLst>
                <a:ext uri="{FF2B5EF4-FFF2-40B4-BE49-F238E27FC236}">
                  <a16:creationId xmlns:a16="http://schemas.microsoft.com/office/drawing/2014/main" id="{DC258A66-ED52-4FA3-96CE-7932E91F5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EC6A48C-21EF-4485-9836-04455000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4162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ndshake Illustration | Great PowerPoint ClipArt for Presentations -  PresenterMedia.com">
            <a:extLst>
              <a:ext uri="{FF2B5EF4-FFF2-40B4-BE49-F238E27FC236}">
                <a16:creationId xmlns:a16="http://schemas.microsoft.com/office/drawing/2014/main" id="{A3028C5C-9758-6800-A202-FDC9FA9A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1FDB22-01A5-431D-71E5-6B295E2FA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Thank-You !!!</a:t>
            </a:r>
          </a:p>
        </p:txBody>
      </p:sp>
    </p:spTree>
    <p:extLst>
      <p:ext uri="{BB962C8B-B14F-4D97-AF65-F5344CB8AC3E}">
        <p14:creationId xmlns:p14="http://schemas.microsoft.com/office/powerpoint/2010/main" val="4040901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04CDEA-0AAD-14E0-108E-D14C2D4C3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A180-B35D-2AAC-8C6E-DA266917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4327898" cy="19783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/>
              <a:t>Question 1: </a:t>
            </a:r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95AB188E-61E9-1930-DF08-09AB34F7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6" b="4757"/>
          <a:stretch>
            <a:fillRect/>
          </a:stretch>
        </p:blipFill>
        <p:spPr>
          <a:xfrm>
            <a:off x="-741124" y="9"/>
            <a:ext cx="4812083" cy="2385155"/>
          </a:xfrm>
          <a:prstGeom prst="rect">
            <a:avLst/>
          </a:prstGeom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6DFC2-A454-3B09-A70A-2FA3FDE8CA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99" b="-1"/>
          <a:stretch>
            <a:fillRect/>
          </a:stretch>
        </p:blipFill>
        <p:spPr>
          <a:xfrm>
            <a:off x="1503123" y="2499986"/>
            <a:ext cx="8997863" cy="448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9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45E1D3-4428-8500-CACC-D0BDFA4C1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ADF7F847-E4EF-C5C2-899A-BC0B60E8D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5A50B-E640-933E-B4B4-FF5C42898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4327898" cy="19783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Question 2: </a:t>
            </a:r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F66CDC2F-7106-1098-5B5A-083554DDD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F7046E0E-73BE-B47E-0172-BE55A4C14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EFD4DF0D-A9A7-7130-EA9E-A9019972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80A0AFD8-993B-B5DD-ECD9-6C2A1CEDA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A782A66A-4595-62FB-C453-6730264D9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860D352D-BDF0-F6AE-E5AE-EAA87067FA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9FD4DBF5-255E-4E4B-8B51-187F8B2723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203A89D1-49E1-5DF8-63DD-233C96F5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6" b="4757"/>
          <a:stretch>
            <a:fillRect/>
          </a:stretch>
        </p:blipFill>
        <p:spPr>
          <a:xfrm>
            <a:off x="-741124" y="9"/>
            <a:ext cx="4812083" cy="2385155"/>
          </a:xfrm>
          <a:prstGeom prst="rect">
            <a:avLst/>
          </a:prstGeom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0BDC67C2-3EE2-C806-30C9-DAE1E493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7CAD2F5-B9AB-A2C4-E348-9FC424752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389E9A2-7442-4BE8-71C1-15FEA7870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AF1A508-8405-72AE-3C71-9DA5C40E9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Graphic 15">
              <a:extLst>
                <a:ext uri="{FF2B5EF4-FFF2-40B4-BE49-F238E27FC236}">
                  <a16:creationId xmlns:a16="http://schemas.microsoft.com/office/drawing/2014/main" id="{37ABC389-5226-BA0B-AA49-44205FF6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Graphic 15">
              <a:extLst>
                <a:ext uri="{FF2B5EF4-FFF2-40B4-BE49-F238E27FC236}">
                  <a16:creationId xmlns:a16="http://schemas.microsoft.com/office/drawing/2014/main" id="{59F55D99-8883-D93B-20C7-CAF1423FC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FCB55D7-A633-C394-A847-64829A05F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649E39A4-DF7F-3C46-3014-59A9745E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E3349-DA8F-FFFD-52D0-D17A217C5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52" y="3097060"/>
            <a:ext cx="102679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29513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Custom 101">
      <a:dk1>
        <a:sysClr val="windowText" lastClr="000000"/>
      </a:dk1>
      <a:lt1>
        <a:sysClr val="window" lastClr="FFFFFF"/>
      </a:lt1>
      <a:dk2>
        <a:srgbClr val="463443"/>
      </a:dk2>
      <a:lt2>
        <a:srgbClr val="F3F0E9"/>
      </a:lt2>
      <a:accent1>
        <a:srgbClr val="D45E5E"/>
      </a:accent1>
      <a:accent2>
        <a:srgbClr val="D49D8C"/>
      </a:accent2>
      <a:accent3>
        <a:srgbClr val="BF873A"/>
      </a:accent3>
      <a:accent4>
        <a:srgbClr val="C05050"/>
      </a:accent4>
      <a:accent5>
        <a:srgbClr val="A89F68"/>
      </a:accent5>
      <a:accent6>
        <a:srgbClr val="8F6B8A"/>
      </a:accent6>
      <a:hlink>
        <a:srgbClr val="D75681"/>
      </a:hlink>
      <a:folHlink>
        <a:srgbClr val="6C9D92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RocaVTI</vt:lpstr>
      <vt:lpstr>Can we use a for loop from yesterday to print numbers 1 to 5 ?</vt:lpstr>
      <vt:lpstr>Can we use a for loop from yesterday to print  numbers 1 to 5 ?</vt:lpstr>
      <vt:lpstr>How It Works</vt:lpstr>
      <vt:lpstr>What’s an Array?</vt:lpstr>
      <vt:lpstr>How to Create an Array:</vt:lpstr>
      <vt:lpstr>Accessing Items (Indexing):</vt:lpstr>
      <vt:lpstr>Array Length:</vt:lpstr>
      <vt:lpstr>Question 1: </vt:lpstr>
      <vt:lpstr>Question 2: </vt:lpstr>
      <vt:lpstr>Question 3: </vt:lpstr>
      <vt:lpstr>Question 4: </vt:lpstr>
      <vt:lpstr>Question 5: </vt:lpstr>
      <vt:lpstr>Question 6: </vt:lpstr>
      <vt:lpstr>Question 7: </vt:lpstr>
      <vt:lpstr>Question 8: </vt:lpstr>
      <vt:lpstr>Question 9: </vt:lpstr>
      <vt:lpstr>Question 10: </vt:lpstr>
      <vt:lpstr>Why Use Arrays?</vt:lpstr>
      <vt:lpstr>Tips:</vt:lpstr>
      <vt:lpstr>Mutating Arrays</vt:lpstr>
      <vt:lpstr>PowerPoint Presentation</vt:lpstr>
      <vt:lpstr>Update an Item:</vt:lpstr>
      <vt:lpstr>Why Use These?</vt:lpstr>
      <vt:lpstr>Tips:</vt:lpstr>
      <vt:lpstr>Looping Through Arrays</vt:lpstr>
      <vt:lpstr>Why Use These?</vt:lpstr>
      <vt:lpstr>Tips:</vt:lpstr>
      <vt:lpstr>.forEach()</vt:lpstr>
      <vt:lpstr>.forEach()</vt:lpstr>
      <vt:lpstr>.map()</vt:lpstr>
      <vt:lpstr>.filter()</vt:lpstr>
      <vt:lpstr>.find()</vt:lpstr>
      <vt:lpstr>.reduce()</vt:lpstr>
      <vt:lpstr>.some() and .every()</vt:lpstr>
      <vt:lpstr>.sort()</vt:lpstr>
      <vt:lpstr>.flat()</vt:lpstr>
      <vt:lpstr>.slice()</vt:lpstr>
      <vt:lpstr>.splice()</vt:lpstr>
      <vt:lpstr>,join()</vt:lpstr>
      <vt:lpstr>.reverse()</vt:lpstr>
      <vt:lpstr>Array.isArray()</vt:lpstr>
      <vt:lpstr>Question 1: </vt:lpstr>
      <vt:lpstr>Question 2: </vt:lpstr>
      <vt:lpstr>Question 3: </vt:lpstr>
      <vt:lpstr>Question 4: </vt:lpstr>
      <vt:lpstr>Question 5: </vt:lpstr>
      <vt:lpstr>Question 6: </vt:lpstr>
      <vt:lpstr>Question 7: </vt:lpstr>
      <vt:lpstr>Question 8: </vt:lpstr>
      <vt:lpstr>Question 9: </vt:lpstr>
      <vt:lpstr>Question 10: </vt:lpstr>
      <vt:lpstr>PowerPoint Presentation</vt:lpstr>
      <vt:lpstr>Exercise</vt:lpstr>
      <vt:lpstr>Exercise 1: Grocery List</vt:lpstr>
      <vt:lpstr>Exercise 2: Add and Remove Items</vt:lpstr>
      <vt:lpstr>Exercise 3: Update a list</vt:lpstr>
      <vt:lpstr>Exercise 4: First and Last</vt:lpstr>
      <vt:lpstr>Exercise 5: Count Items</vt:lpstr>
      <vt:lpstr>Bonus: Playlist App</vt:lpstr>
      <vt:lpstr>What's the difference between  pop() &amp; shift()</vt:lpstr>
      <vt:lpstr>What's the difference between  pop() &amp; shift()</vt:lpstr>
      <vt:lpstr>What does indexOf() return ?</vt:lpstr>
      <vt:lpstr>What does indexOf() return ? </vt:lpstr>
      <vt:lpstr>Example: Found in the Array</vt:lpstr>
      <vt:lpstr>Example: Not Found in the Array</vt:lpstr>
      <vt:lpstr>What happened if I "delete" an Array item</vt:lpstr>
      <vt:lpstr>What happened if I "delete" an Array item</vt:lpstr>
      <vt:lpstr>Can an Array hold different types</vt:lpstr>
      <vt:lpstr>How to add something at the Start? </vt:lpstr>
      <vt:lpstr>How to add something at the Start? </vt:lpstr>
      <vt:lpstr>PowerPoint Presentation</vt:lpstr>
      <vt:lpstr>Recap...</vt:lpstr>
      <vt:lpstr>Thank-You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654</cp:revision>
  <dcterms:created xsi:type="dcterms:W3CDTF">2025-07-02T09:35:24Z</dcterms:created>
  <dcterms:modified xsi:type="dcterms:W3CDTF">2025-07-07T06:31:49Z</dcterms:modified>
</cp:coreProperties>
</file>